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IBM Plex Sans"/>
      <p:bold r:id="rId37"/>
      <p:boldItalic r:id="rId38"/>
    </p:embeddedFont>
    <p:embeddedFont>
      <p:font typeface="Inter Light"/>
      <p:regular r:id="rId39"/>
      <p:bold r:id="rId40"/>
      <p:italic r:id="rId41"/>
      <p:boldItalic r:id="rId42"/>
    </p:embeddedFont>
    <p:embeddedFont>
      <p:font typeface="Inter"/>
      <p:regular r:id="rId43"/>
      <p:bold r:id="rId44"/>
      <p:italic r:id="rId45"/>
      <p:boldItalic r:id="rId46"/>
    </p:embeddedFont>
    <p:embeddedFont>
      <p:font typeface="Poppins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Light-bold.fntdata"/><Relationship Id="rId42" Type="http://schemas.openxmlformats.org/officeDocument/2006/relationships/font" Target="fonts/InterLight-boldItalic.fntdata"/><Relationship Id="rId41" Type="http://schemas.openxmlformats.org/officeDocument/2006/relationships/font" Target="fonts/InterLight-italic.fntdata"/><Relationship Id="rId44" Type="http://schemas.openxmlformats.org/officeDocument/2006/relationships/font" Target="fonts/Inter-bold.fntdata"/><Relationship Id="rId43" Type="http://schemas.openxmlformats.org/officeDocument/2006/relationships/font" Target="fonts/Inter-regular.fntdata"/><Relationship Id="rId46" Type="http://schemas.openxmlformats.org/officeDocument/2006/relationships/font" Target="fonts/Inter-boldItalic.fntdata"/><Relationship Id="rId45" Type="http://schemas.openxmlformats.org/officeDocument/2006/relationships/font" Target="fonts/Inter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PoppinsSemiBold-bold.fntdata"/><Relationship Id="rId47" Type="http://schemas.openxmlformats.org/officeDocument/2006/relationships/font" Target="fonts/PoppinsSemiBold-regular.fntdata"/><Relationship Id="rId49" Type="http://schemas.openxmlformats.org/officeDocument/2006/relationships/font" Target="fonts/Poppins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IBMPlexSans-bold.fntdata"/><Relationship Id="rId36" Type="http://schemas.openxmlformats.org/officeDocument/2006/relationships/slide" Target="slides/slide29.xml"/><Relationship Id="rId39" Type="http://schemas.openxmlformats.org/officeDocument/2006/relationships/font" Target="fonts/InterLight-regular.fntdata"/><Relationship Id="rId38" Type="http://schemas.openxmlformats.org/officeDocument/2006/relationships/font" Target="fonts/IBMPlexSa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Poppins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4c8c32323_0_7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94c8c32323_0_7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73702d78a_0_8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b73702d78a_0_8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73d3d4dac_0_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b73d3d4dac_0_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b73d3d4da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b73d3d4da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b73702d78a_0_16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b73702d78a_0_16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b8098e2ba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b8098e2ba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b73702d78a_0_17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b73702d78a_0_17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b8098e2bad_0_2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Minor: One link hyperlinked (blue), the other not</a:t>
            </a:r>
            <a:endParaRPr/>
          </a:p>
        </p:txBody>
      </p:sp>
      <p:sp>
        <p:nvSpPr>
          <p:cNvPr id="489" name="Google Shape;489;g3b8098e2bad_0_2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b8098e2bad_0_7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b8098e2bad_0_7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b8098e2bad_0_13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3b8098e2bad_0_13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b8098e2bad_0_24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b8098e2bad_0_24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4a4062657_1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354a4062657_1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4a4062657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54a4062657_8_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c93a278d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3c93a278db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c93a278d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c93a278db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c93a278d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3c93a278dbb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c93a278db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c93a278dbb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c93a278db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3c93a278dbb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c93a278db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3c93a278dbb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c93a278db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3c93a278dbb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c93a278db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3c93a278dbb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c93a278db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3c93a278dbb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4a4062657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54a4062657_8_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73702d78a_0_10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b73702d78a_0_10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94c8c32323_0_15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Icons are a bit on the distracting side being in-line with text. Might look neater if aligned on the right (i.e. icons going directly down from the ‘eye of sauron’ logo, still in line with text). Improves readability</a:t>
            </a:r>
            <a:endParaRPr/>
          </a:p>
        </p:txBody>
      </p:sp>
      <p:sp>
        <p:nvSpPr>
          <p:cNvPr id="278" name="Google Shape;278;g394c8c32323_0_15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b73702d78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b73702d78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b73702d78a_0_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Bolded text is tiny!</a:t>
            </a:r>
            <a:endParaRPr/>
          </a:p>
        </p:txBody>
      </p:sp>
      <p:sp>
        <p:nvSpPr>
          <p:cNvPr id="325" name="Google Shape;325;g3b73702d78a_0_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73702d78a_0_6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b73702d78a_0_6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b73d3d4dac_0_3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b73d3d4dac_0_3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139319" y="891840"/>
            <a:ext cx="183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6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7366" cy="5141709"/>
          </a:xfrm>
          <a:custGeom>
            <a:rect b="b" l="l" r="r" t="t"/>
            <a:pathLst>
              <a:path extrusionOk="0" h="11300460" w="20104100">
                <a:moveTo>
                  <a:pt x="20104099" y="0"/>
                </a:moveTo>
                <a:lnTo>
                  <a:pt x="0" y="0"/>
                </a:lnTo>
                <a:lnTo>
                  <a:pt x="0" y="11300252"/>
                </a:lnTo>
                <a:lnTo>
                  <a:pt x="20104099" y="11300242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3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4139319" y="891840"/>
            <a:ext cx="183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6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22624" y="2385371"/>
            <a:ext cx="42396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 Light"/>
              <a:buNone/>
              <a:defRPr b="0" i="0" sz="33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6826" y="3505043"/>
            <a:ext cx="42105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97" name="Google Shape;97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04" name="Google Shape;104;p22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05" name="Google Shape;105;p22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17" name="Google Shape;117;p24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5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25" name="Google Shape;125;p2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5" name="Google Shape;155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7" name="Google Shape;167;p32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4" name="Google Shape;174;p33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6" name="Google Shape;176;p33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36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92" name="Google Shape;192;p36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3" name="Google Shape;193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7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0" name="Google Shape;200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8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26.png"/><Relationship Id="rId13" Type="http://schemas.openxmlformats.org/officeDocument/2006/relationships/image" Target="../media/image24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9.png"/><Relationship Id="rId13" Type="http://schemas.openxmlformats.org/officeDocument/2006/relationships/image" Target="../media/image44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5" Type="http://schemas.openxmlformats.org/officeDocument/2006/relationships/image" Target="../media/image34.png"/><Relationship Id="rId14" Type="http://schemas.openxmlformats.org/officeDocument/2006/relationships/image" Target="../media/image63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22" Type="http://schemas.openxmlformats.org/officeDocument/2006/relationships/image" Target="../media/image67.png"/><Relationship Id="rId21" Type="http://schemas.openxmlformats.org/officeDocument/2006/relationships/image" Target="../media/image71.png"/><Relationship Id="rId24" Type="http://schemas.openxmlformats.org/officeDocument/2006/relationships/image" Target="../media/image62.png"/><Relationship Id="rId23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40.png"/><Relationship Id="rId9" Type="http://schemas.openxmlformats.org/officeDocument/2006/relationships/image" Target="../media/image51.png"/><Relationship Id="rId26" Type="http://schemas.openxmlformats.org/officeDocument/2006/relationships/image" Target="../media/image74.png"/><Relationship Id="rId25" Type="http://schemas.openxmlformats.org/officeDocument/2006/relationships/image" Target="../media/image115.png"/><Relationship Id="rId28" Type="http://schemas.openxmlformats.org/officeDocument/2006/relationships/image" Target="../media/image70.png"/><Relationship Id="rId27" Type="http://schemas.openxmlformats.org/officeDocument/2006/relationships/image" Target="../media/image97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53.png"/><Relationship Id="rId8" Type="http://schemas.openxmlformats.org/officeDocument/2006/relationships/image" Target="../media/image50.png"/><Relationship Id="rId11" Type="http://schemas.openxmlformats.org/officeDocument/2006/relationships/image" Target="../media/image68.png"/><Relationship Id="rId10" Type="http://schemas.openxmlformats.org/officeDocument/2006/relationships/image" Target="../media/image61.png"/><Relationship Id="rId13" Type="http://schemas.openxmlformats.org/officeDocument/2006/relationships/image" Target="../media/image58.png"/><Relationship Id="rId12" Type="http://schemas.openxmlformats.org/officeDocument/2006/relationships/image" Target="../media/image54.png"/><Relationship Id="rId15" Type="http://schemas.openxmlformats.org/officeDocument/2006/relationships/image" Target="../media/image52.png"/><Relationship Id="rId14" Type="http://schemas.openxmlformats.org/officeDocument/2006/relationships/image" Target="../media/image49.png"/><Relationship Id="rId17" Type="http://schemas.openxmlformats.org/officeDocument/2006/relationships/image" Target="../media/image59.png"/><Relationship Id="rId16" Type="http://schemas.openxmlformats.org/officeDocument/2006/relationships/image" Target="../media/image55.png"/><Relationship Id="rId19" Type="http://schemas.openxmlformats.org/officeDocument/2006/relationships/image" Target="../media/image69.png"/><Relationship Id="rId18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72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3.png"/><Relationship Id="rId22" Type="http://schemas.openxmlformats.org/officeDocument/2006/relationships/image" Target="../media/image90.png"/><Relationship Id="rId21" Type="http://schemas.openxmlformats.org/officeDocument/2006/relationships/image" Target="../media/image100.png"/><Relationship Id="rId24" Type="http://schemas.openxmlformats.org/officeDocument/2006/relationships/image" Target="../media/image88.png"/><Relationship Id="rId23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Relationship Id="rId26" Type="http://schemas.openxmlformats.org/officeDocument/2006/relationships/image" Target="../media/image109.png"/><Relationship Id="rId25" Type="http://schemas.openxmlformats.org/officeDocument/2006/relationships/image" Target="../media/image99.png"/><Relationship Id="rId5" Type="http://schemas.openxmlformats.org/officeDocument/2006/relationships/image" Target="../media/image75.png"/><Relationship Id="rId6" Type="http://schemas.openxmlformats.org/officeDocument/2006/relationships/image" Target="../media/image91.png"/><Relationship Id="rId7" Type="http://schemas.openxmlformats.org/officeDocument/2006/relationships/image" Target="../media/image94.png"/><Relationship Id="rId8" Type="http://schemas.openxmlformats.org/officeDocument/2006/relationships/image" Target="../media/image86.png"/><Relationship Id="rId11" Type="http://schemas.openxmlformats.org/officeDocument/2006/relationships/image" Target="../media/image79.png"/><Relationship Id="rId10" Type="http://schemas.openxmlformats.org/officeDocument/2006/relationships/image" Target="../media/image104.png"/><Relationship Id="rId13" Type="http://schemas.openxmlformats.org/officeDocument/2006/relationships/image" Target="../media/image80.png"/><Relationship Id="rId12" Type="http://schemas.openxmlformats.org/officeDocument/2006/relationships/image" Target="../media/image77.png"/><Relationship Id="rId15" Type="http://schemas.openxmlformats.org/officeDocument/2006/relationships/image" Target="../media/image92.png"/><Relationship Id="rId14" Type="http://schemas.openxmlformats.org/officeDocument/2006/relationships/image" Target="../media/image87.png"/><Relationship Id="rId17" Type="http://schemas.openxmlformats.org/officeDocument/2006/relationships/image" Target="../media/image81.png"/><Relationship Id="rId16" Type="http://schemas.openxmlformats.org/officeDocument/2006/relationships/image" Target="../media/image82.png"/><Relationship Id="rId19" Type="http://schemas.openxmlformats.org/officeDocument/2006/relationships/image" Target="../media/image89.png"/><Relationship Id="rId18" Type="http://schemas.openxmlformats.org/officeDocument/2006/relationships/image" Target="../media/image7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6.jpg"/><Relationship Id="rId4" Type="http://schemas.openxmlformats.org/officeDocument/2006/relationships/image" Target="../media/image96.png"/><Relationship Id="rId5" Type="http://schemas.openxmlformats.org/officeDocument/2006/relationships/image" Target="../media/image95.png"/><Relationship Id="rId6" Type="http://schemas.openxmlformats.org/officeDocument/2006/relationships/image" Target="../media/image107.png"/><Relationship Id="rId7" Type="http://schemas.openxmlformats.org/officeDocument/2006/relationships/image" Target="../media/image102.png"/><Relationship Id="rId8" Type="http://schemas.openxmlformats.org/officeDocument/2006/relationships/image" Target="../media/image10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01.png"/><Relationship Id="rId6" Type="http://schemas.openxmlformats.org/officeDocument/2006/relationships/image" Target="../media/image9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01.png"/><Relationship Id="rId6" Type="http://schemas.openxmlformats.org/officeDocument/2006/relationships/image" Target="../media/image10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01.png"/><Relationship Id="rId6" Type="http://schemas.openxmlformats.org/officeDocument/2006/relationships/image" Target="../media/image10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01.png"/><Relationship Id="rId6" Type="http://schemas.openxmlformats.org/officeDocument/2006/relationships/hyperlink" Target="mailto:yandexru@icloud.co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01.png"/><Relationship Id="rId6" Type="http://schemas.openxmlformats.org/officeDocument/2006/relationships/hyperlink" Target="mailto:yandexru@icloud.com" TargetMode="External"/><Relationship Id="rId7" Type="http://schemas.openxmlformats.org/officeDocument/2006/relationships/image" Target="../media/image1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01.png"/><Relationship Id="rId6" Type="http://schemas.openxmlformats.org/officeDocument/2006/relationships/image" Target="../media/image1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01.png"/><Relationship Id="rId6" Type="http://schemas.openxmlformats.org/officeDocument/2006/relationships/image" Target="../media/image1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01.png"/><Relationship Id="rId6" Type="http://schemas.openxmlformats.org/officeDocument/2006/relationships/image" Target="../media/image1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01.png"/><Relationship Id="rId6" Type="http://schemas.openxmlformats.org/officeDocument/2006/relationships/image" Target="../media/image1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Relationship Id="rId4" Type="http://schemas.openxmlformats.org/officeDocument/2006/relationships/image" Target="../media/image1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>
            <a:off x="3343" y="0"/>
            <a:ext cx="9144187" cy="5141709"/>
          </a:xfrm>
          <a:custGeom>
            <a:rect b="b" l="l" r="r" t="t"/>
            <a:pathLst>
              <a:path extrusionOk="0" h="11300460" w="20097115">
                <a:moveTo>
                  <a:pt x="20096749" y="0"/>
                </a:moveTo>
                <a:lnTo>
                  <a:pt x="0" y="0"/>
                </a:lnTo>
                <a:lnTo>
                  <a:pt x="0" y="11300252"/>
                </a:lnTo>
                <a:lnTo>
                  <a:pt x="20096749" y="11300242"/>
                </a:lnTo>
                <a:lnTo>
                  <a:pt x="20096749" y="0"/>
                </a:lnTo>
                <a:close/>
              </a:path>
            </a:pathLst>
          </a:custGeom>
          <a:solidFill>
            <a:srgbClr val="D1A58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220" name="Google Shape;220;p40"/>
          <p:cNvGrpSpPr/>
          <p:nvPr/>
        </p:nvGrpSpPr>
        <p:grpSpPr>
          <a:xfrm>
            <a:off x="0" y="0"/>
            <a:ext cx="9143454" cy="5139740"/>
            <a:chOff x="0" y="0"/>
            <a:chExt cx="20104340" cy="11301100"/>
          </a:xfrm>
        </p:grpSpPr>
        <p:pic>
          <p:nvPicPr>
            <p:cNvPr id="221" name="Google Shape;22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50" y="0"/>
              <a:ext cx="20096750" cy="1130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40"/>
            <p:cNvSpPr/>
            <p:nvPr/>
          </p:nvSpPr>
          <p:spPr>
            <a:xfrm>
              <a:off x="16718521" y="5"/>
              <a:ext cx="3385819" cy="7585075"/>
            </a:xfrm>
            <a:custGeom>
              <a:rect b="b" l="l" r="r" t="t"/>
              <a:pathLst>
                <a:path extrusionOk="0" h="7585075" w="3385819">
                  <a:moveTo>
                    <a:pt x="190944" y="4625340"/>
                  </a:moveTo>
                  <a:lnTo>
                    <a:pt x="12" y="4625340"/>
                  </a:lnTo>
                  <a:lnTo>
                    <a:pt x="0" y="6035929"/>
                  </a:lnTo>
                  <a:lnTo>
                    <a:pt x="190944" y="6035929"/>
                  </a:lnTo>
                  <a:lnTo>
                    <a:pt x="190944" y="4625340"/>
                  </a:lnTo>
                  <a:close/>
                </a:path>
                <a:path extrusionOk="0" h="7585075" w="3385819">
                  <a:moveTo>
                    <a:pt x="484124" y="3806571"/>
                  </a:moveTo>
                  <a:lnTo>
                    <a:pt x="293179" y="3806571"/>
                  </a:lnTo>
                  <a:lnTo>
                    <a:pt x="293179" y="6583261"/>
                  </a:lnTo>
                  <a:lnTo>
                    <a:pt x="484111" y="6583261"/>
                  </a:lnTo>
                  <a:lnTo>
                    <a:pt x="484124" y="3806571"/>
                  </a:lnTo>
                  <a:close/>
                </a:path>
                <a:path extrusionOk="0" h="7585075" w="3385819">
                  <a:moveTo>
                    <a:pt x="772858" y="0"/>
                  </a:moveTo>
                  <a:lnTo>
                    <a:pt x="581914" y="0"/>
                  </a:lnTo>
                  <a:lnTo>
                    <a:pt x="581914" y="901077"/>
                  </a:lnTo>
                  <a:lnTo>
                    <a:pt x="772858" y="901077"/>
                  </a:lnTo>
                  <a:lnTo>
                    <a:pt x="772858" y="0"/>
                  </a:lnTo>
                  <a:close/>
                </a:path>
                <a:path extrusionOk="0" h="7585075" w="3385819">
                  <a:moveTo>
                    <a:pt x="777290" y="3428339"/>
                  </a:moveTo>
                  <a:lnTo>
                    <a:pt x="586346" y="3428339"/>
                  </a:lnTo>
                  <a:lnTo>
                    <a:pt x="586346" y="6979310"/>
                  </a:lnTo>
                  <a:lnTo>
                    <a:pt x="777290" y="6979310"/>
                  </a:lnTo>
                  <a:lnTo>
                    <a:pt x="777290" y="3428339"/>
                  </a:lnTo>
                  <a:close/>
                </a:path>
                <a:path extrusionOk="0" h="7585075" w="3385819">
                  <a:moveTo>
                    <a:pt x="1066025" y="479336"/>
                  </a:moveTo>
                  <a:lnTo>
                    <a:pt x="875093" y="479336"/>
                  </a:lnTo>
                  <a:lnTo>
                    <a:pt x="875080" y="1702079"/>
                  </a:lnTo>
                  <a:lnTo>
                    <a:pt x="1066025" y="1702079"/>
                  </a:lnTo>
                  <a:lnTo>
                    <a:pt x="1066025" y="479336"/>
                  </a:lnTo>
                  <a:close/>
                </a:path>
                <a:path extrusionOk="0" h="7585075" w="3385819">
                  <a:moveTo>
                    <a:pt x="1070444" y="5196903"/>
                  </a:moveTo>
                  <a:lnTo>
                    <a:pt x="879500" y="5196903"/>
                  </a:lnTo>
                  <a:lnTo>
                    <a:pt x="879487" y="7228497"/>
                  </a:lnTo>
                  <a:lnTo>
                    <a:pt x="1070444" y="7228497"/>
                  </a:lnTo>
                  <a:lnTo>
                    <a:pt x="1070444" y="5196903"/>
                  </a:lnTo>
                  <a:close/>
                </a:path>
                <a:path extrusionOk="0" h="7585075" w="3385819">
                  <a:moveTo>
                    <a:pt x="1070444" y="2794622"/>
                  </a:moveTo>
                  <a:lnTo>
                    <a:pt x="879487" y="2794622"/>
                  </a:lnTo>
                  <a:lnTo>
                    <a:pt x="879487" y="4826228"/>
                  </a:lnTo>
                  <a:lnTo>
                    <a:pt x="1070444" y="4826228"/>
                  </a:lnTo>
                  <a:lnTo>
                    <a:pt x="1070444" y="2794635"/>
                  </a:lnTo>
                  <a:close/>
                </a:path>
                <a:path extrusionOk="0" h="7585075" w="3385819">
                  <a:moveTo>
                    <a:pt x="1359179" y="1088961"/>
                  </a:moveTo>
                  <a:lnTo>
                    <a:pt x="1168234" y="1088961"/>
                  </a:lnTo>
                  <a:lnTo>
                    <a:pt x="1168234" y="2441702"/>
                  </a:lnTo>
                  <a:lnTo>
                    <a:pt x="1359179" y="2441714"/>
                  </a:lnTo>
                  <a:lnTo>
                    <a:pt x="1359179" y="1088974"/>
                  </a:lnTo>
                  <a:close/>
                </a:path>
                <a:path extrusionOk="0" h="7585075" w="3385819">
                  <a:moveTo>
                    <a:pt x="1363611" y="3417303"/>
                  </a:moveTo>
                  <a:lnTo>
                    <a:pt x="1172667" y="3417303"/>
                  </a:lnTo>
                  <a:lnTo>
                    <a:pt x="1172667" y="5459641"/>
                  </a:lnTo>
                  <a:lnTo>
                    <a:pt x="1363599" y="5459641"/>
                  </a:lnTo>
                  <a:lnTo>
                    <a:pt x="1363611" y="3417316"/>
                  </a:lnTo>
                  <a:close/>
                </a:path>
                <a:path extrusionOk="0" h="7585075" w="3385819">
                  <a:moveTo>
                    <a:pt x="1652346" y="0"/>
                  </a:moveTo>
                  <a:lnTo>
                    <a:pt x="1461414" y="0"/>
                  </a:lnTo>
                  <a:lnTo>
                    <a:pt x="1461401" y="148640"/>
                  </a:lnTo>
                  <a:lnTo>
                    <a:pt x="1652346" y="148640"/>
                  </a:lnTo>
                  <a:lnTo>
                    <a:pt x="1652346" y="0"/>
                  </a:lnTo>
                  <a:close/>
                </a:path>
                <a:path extrusionOk="0" h="7585075" w="3385819">
                  <a:moveTo>
                    <a:pt x="1656791" y="2814256"/>
                  </a:moveTo>
                  <a:lnTo>
                    <a:pt x="1465846" y="2814256"/>
                  </a:lnTo>
                  <a:lnTo>
                    <a:pt x="1465846" y="7584478"/>
                  </a:lnTo>
                  <a:lnTo>
                    <a:pt x="1656778" y="7584478"/>
                  </a:lnTo>
                  <a:lnTo>
                    <a:pt x="1656791" y="2814256"/>
                  </a:lnTo>
                  <a:close/>
                </a:path>
                <a:path extrusionOk="0" h="7585075" w="3385819">
                  <a:moveTo>
                    <a:pt x="1946287" y="0"/>
                  </a:moveTo>
                  <a:lnTo>
                    <a:pt x="1755343" y="0"/>
                  </a:lnTo>
                  <a:lnTo>
                    <a:pt x="1755343" y="2505735"/>
                  </a:lnTo>
                  <a:lnTo>
                    <a:pt x="1946275" y="2505735"/>
                  </a:lnTo>
                  <a:lnTo>
                    <a:pt x="1946287" y="0"/>
                  </a:lnTo>
                  <a:close/>
                </a:path>
                <a:path extrusionOk="0" h="7585075" w="3385819">
                  <a:moveTo>
                    <a:pt x="1949945" y="5126520"/>
                  </a:moveTo>
                  <a:lnTo>
                    <a:pt x="1759013" y="5126520"/>
                  </a:lnTo>
                  <a:lnTo>
                    <a:pt x="1759013" y="5853493"/>
                  </a:lnTo>
                  <a:lnTo>
                    <a:pt x="1949945" y="5853493"/>
                  </a:lnTo>
                  <a:lnTo>
                    <a:pt x="1949945" y="5126520"/>
                  </a:lnTo>
                  <a:close/>
                </a:path>
                <a:path extrusionOk="0" h="7585075" w="3385819">
                  <a:moveTo>
                    <a:pt x="1949958" y="4040314"/>
                  </a:moveTo>
                  <a:lnTo>
                    <a:pt x="1759013" y="4040301"/>
                  </a:lnTo>
                  <a:lnTo>
                    <a:pt x="1759013" y="4611979"/>
                  </a:lnTo>
                  <a:lnTo>
                    <a:pt x="1949945" y="4611992"/>
                  </a:lnTo>
                  <a:lnTo>
                    <a:pt x="1949958" y="4040314"/>
                  </a:lnTo>
                  <a:close/>
                </a:path>
                <a:path extrusionOk="0" h="7585075" w="3385819">
                  <a:moveTo>
                    <a:pt x="2234768" y="0"/>
                  </a:moveTo>
                  <a:lnTo>
                    <a:pt x="2043836" y="0"/>
                  </a:lnTo>
                  <a:lnTo>
                    <a:pt x="2043823" y="723328"/>
                  </a:lnTo>
                  <a:lnTo>
                    <a:pt x="2234755" y="723328"/>
                  </a:lnTo>
                  <a:lnTo>
                    <a:pt x="2234768" y="0"/>
                  </a:lnTo>
                  <a:close/>
                </a:path>
                <a:path extrusionOk="0" h="7585075" w="3385819">
                  <a:moveTo>
                    <a:pt x="2243099" y="6282017"/>
                  </a:moveTo>
                  <a:lnTo>
                    <a:pt x="2052154" y="6282017"/>
                  </a:lnTo>
                  <a:lnTo>
                    <a:pt x="2052154" y="6658953"/>
                  </a:lnTo>
                  <a:lnTo>
                    <a:pt x="2243099" y="6658953"/>
                  </a:lnTo>
                  <a:lnTo>
                    <a:pt x="2243099" y="6282029"/>
                  </a:lnTo>
                  <a:close/>
                </a:path>
                <a:path extrusionOk="0" h="7585075" w="3385819">
                  <a:moveTo>
                    <a:pt x="2243099" y="3434423"/>
                  </a:moveTo>
                  <a:lnTo>
                    <a:pt x="2052154" y="3434423"/>
                  </a:lnTo>
                  <a:lnTo>
                    <a:pt x="2052154" y="4787163"/>
                  </a:lnTo>
                  <a:lnTo>
                    <a:pt x="2243099" y="4787163"/>
                  </a:lnTo>
                  <a:lnTo>
                    <a:pt x="2243099" y="3434423"/>
                  </a:lnTo>
                  <a:close/>
                </a:path>
                <a:path extrusionOk="0" h="7585075" w="3385819">
                  <a:moveTo>
                    <a:pt x="2527947" y="1088961"/>
                  </a:moveTo>
                  <a:lnTo>
                    <a:pt x="2337003" y="1088961"/>
                  </a:lnTo>
                  <a:lnTo>
                    <a:pt x="2337003" y="2441702"/>
                  </a:lnTo>
                  <a:lnTo>
                    <a:pt x="2527947" y="2441714"/>
                  </a:lnTo>
                  <a:lnTo>
                    <a:pt x="2527947" y="1088974"/>
                  </a:lnTo>
                  <a:close/>
                </a:path>
                <a:path extrusionOk="0" h="7585075" w="3385819">
                  <a:moveTo>
                    <a:pt x="2536266" y="2685338"/>
                  </a:moveTo>
                  <a:lnTo>
                    <a:pt x="2345334" y="2685338"/>
                  </a:lnTo>
                  <a:lnTo>
                    <a:pt x="2345334" y="3429952"/>
                  </a:lnTo>
                  <a:lnTo>
                    <a:pt x="2536266" y="3429952"/>
                  </a:lnTo>
                  <a:lnTo>
                    <a:pt x="2536266" y="2685338"/>
                  </a:lnTo>
                  <a:close/>
                </a:path>
                <a:path extrusionOk="0" h="7585075" w="3385819">
                  <a:moveTo>
                    <a:pt x="2821089" y="479336"/>
                  </a:moveTo>
                  <a:lnTo>
                    <a:pt x="2630144" y="479336"/>
                  </a:lnTo>
                  <a:lnTo>
                    <a:pt x="2630144" y="2361615"/>
                  </a:lnTo>
                  <a:lnTo>
                    <a:pt x="2821089" y="2361615"/>
                  </a:lnTo>
                  <a:lnTo>
                    <a:pt x="2821089" y="479336"/>
                  </a:lnTo>
                  <a:close/>
                </a:path>
                <a:path extrusionOk="0" h="7585075" w="3385819">
                  <a:moveTo>
                    <a:pt x="2824759" y="3000908"/>
                  </a:moveTo>
                  <a:lnTo>
                    <a:pt x="2633827" y="3000908"/>
                  </a:lnTo>
                  <a:lnTo>
                    <a:pt x="2633827" y="4396308"/>
                  </a:lnTo>
                  <a:lnTo>
                    <a:pt x="2824759" y="4396308"/>
                  </a:lnTo>
                  <a:lnTo>
                    <a:pt x="2824759" y="3000908"/>
                  </a:lnTo>
                  <a:close/>
                </a:path>
                <a:path extrusionOk="0" h="7585075" w="3385819">
                  <a:moveTo>
                    <a:pt x="3114256" y="0"/>
                  </a:moveTo>
                  <a:lnTo>
                    <a:pt x="2923324" y="0"/>
                  </a:lnTo>
                  <a:lnTo>
                    <a:pt x="2923311" y="2277059"/>
                  </a:lnTo>
                  <a:lnTo>
                    <a:pt x="3114256" y="2277059"/>
                  </a:lnTo>
                  <a:lnTo>
                    <a:pt x="3114256" y="0"/>
                  </a:lnTo>
                  <a:close/>
                </a:path>
                <a:path extrusionOk="0" h="7585075" w="3385819">
                  <a:moveTo>
                    <a:pt x="3118701" y="3437788"/>
                  </a:moveTo>
                  <a:lnTo>
                    <a:pt x="2927756" y="3437788"/>
                  </a:lnTo>
                  <a:lnTo>
                    <a:pt x="2927756" y="4182402"/>
                  </a:lnTo>
                  <a:lnTo>
                    <a:pt x="3118688" y="4182402"/>
                  </a:lnTo>
                  <a:lnTo>
                    <a:pt x="3118701" y="3437788"/>
                  </a:lnTo>
                  <a:close/>
                </a:path>
                <a:path extrusionOk="0" h="7585075" w="3385819">
                  <a:moveTo>
                    <a:pt x="3385578" y="6027382"/>
                  </a:moveTo>
                  <a:lnTo>
                    <a:pt x="3220923" y="6027382"/>
                  </a:lnTo>
                  <a:lnTo>
                    <a:pt x="3220923" y="6435560"/>
                  </a:lnTo>
                  <a:lnTo>
                    <a:pt x="3385578" y="6435572"/>
                  </a:lnTo>
                  <a:lnTo>
                    <a:pt x="3385578" y="6027382"/>
                  </a:lnTo>
                  <a:close/>
                </a:path>
                <a:path extrusionOk="0" h="7585075" w="3385819">
                  <a:moveTo>
                    <a:pt x="3385578" y="2649601"/>
                  </a:moveTo>
                  <a:lnTo>
                    <a:pt x="3220923" y="2649601"/>
                  </a:lnTo>
                  <a:lnTo>
                    <a:pt x="3220923" y="4002354"/>
                  </a:lnTo>
                  <a:lnTo>
                    <a:pt x="3385578" y="4002354"/>
                  </a:lnTo>
                  <a:lnTo>
                    <a:pt x="3385578" y="2649601"/>
                  </a:lnTo>
                  <a:close/>
                </a:path>
                <a:path extrusionOk="0" h="7585075" w="3385819">
                  <a:moveTo>
                    <a:pt x="3385578" y="0"/>
                  </a:moveTo>
                  <a:lnTo>
                    <a:pt x="3216491" y="0"/>
                  </a:lnTo>
                  <a:lnTo>
                    <a:pt x="3216491" y="2112416"/>
                  </a:lnTo>
                  <a:lnTo>
                    <a:pt x="3385578" y="2112416"/>
                  </a:lnTo>
                  <a:lnTo>
                    <a:pt x="3385578" y="0"/>
                  </a:lnTo>
                  <a:close/>
                </a:path>
              </a:pathLst>
            </a:custGeom>
            <a:solidFill>
              <a:srgbClr val="F9F3EB">
                <a:alpha val="396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pic>
          <p:nvPicPr>
            <p:cNvPr id="223" name="Google Shape;223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49" y="3979"/>
              <a:ext cx="20096751" cy="11296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40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651979"/>
                  </a:moveTo>
                  <a:lnTo>
                    <a:pt x="18792025" y="651979"/>
                  </a:lnTo>
                  <a:lnTo>
                    <a:pt x="18792025" y="0"/>
                  </a:lnTo>
                  <a:lnTo>
                    <a:pt x="18781637" y="0"/>
                  </a:lnTo>
                  <a:lnTo>
                    <a:pt x="18781637" y="651979"/>
                  </a:lnTo>
                  <a:lnTo>
                    <a:pt x="18781637" y="662355"/>
                  </a:lnTo>
                  <a:lnTo>
                    <a:pt x="18781637" y="7572667"/>
                  </a:lnTo>
                  <a:lnTo>
                    <a:pt x="712203" y="7572667"/>
                  </a:lnTo>
                  <a:lnTo>
                    <a:pt x="712203" y="662355"/>
                  </a:lnTo>
                  <a:lnTo>
                    <a:pt x="18781637" y="662355"/>
                  </a:lnTo>
                  <a:lnTo>
                    <a:pt x="18781637" y="651979"/>
                  </a:lnTo>
                  <a:lnTo>
                    <a:pt x="712203" y="651979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651979"/>
                  </a:lnTo>
                  <a:lnTo>
                    <a:pt x="0" y="651979"/>
                  </a:lnTo>
                  <a:lnTo>
                    <a:pt x="0" y="662355"/>
                  </a:lnTo>
                  <a:lnTo>
                    <a:pt x="701814" y="662355"/>
                  </a:lnTo>
                  <a:lnTo>
                    <a:pt x="701814" y="7572667"/>
                  </a:lnTo>
                  <a:lnTo>
                    <a:pt x="0" y="7572667"/>
                  </a:lnTo>
                  <a:lnTo>
                    <a:pt x="0" y="7583043"/>
                  </a:lnTo>
                  <a:lnTo>
                    <a:pt x="701814" y="7583043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7583043"/>
                  </a:lnTo>
                  <a:lnTo>
                    <a:pt x="18781637" y="7583043"/>
                  </a:lnTo>
                  <a:lnTo>
                    <a:pt x="18781637" y="11300600"/>
                  </a:lnTo>
                  <a:lnTo>
                    <a:pt x="18792025" y="11300600"/>
                  </a:lnTo>
                  <a:lnTo>
                    <a:pt x="18792025" y="7583043"/>
                  </a:lnTo>
                  <a:lnTo>
                    <a:pt x="20100481" y="7583043"/>
                  </a:lnTo>
                  <a:lnTo>
                    <a:pt x="20100481" y="7572667"/>
                  </a:lnTo>
                  <a:lnTo>
                    <a:pt x="18792025" y="7572667"/>
                  </a:lnTo>
                  <a:lnTo>
                    <a:pt x="18792025" y="662355"/>
                  </a:lnTo>
                  <a:lnTo>
                    <a:pt x="20100481" y="662355"/>
                  </a:lnTo>
                  <a:lnTo>
                    <a:pt x="20100481" y="651979"/>
                  </a:lnTo>
                  <a:close/>
                </a:path>
              </a:pathLst>
            </a:custGeom>
            <a:solidFill>
              <a:srgbClr val="F9F3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225" name="Google Shape;225;p40"/>
            <p:cNvSpPr/>
            <p:nvPr/>
          </p:nvSpPr>
          <p:spPr>
            <a:xfrm>
              <a:off x="965504" y="908309"/>
              <a:ext cx="4806315" cy="617855"/>
            </a:xfrm>
            <a:custGeom>
              <a:rect b="b" l="l" r="r" t="t"/>
              <a:pathLst>
                <a:path extrusionOk="0" h="617855" w="4806315">
                  <a:moveTo>
                    <a:pt x="465683" y="15811"/>
                  </a:moveTo>
                  <a:lnTo>
                    <a:pt x="372186" y="15811"/>
                  </a:lnTo>
                  <a:lnTo>
                    <a:pt x="371957" y="371068"/>
                  </a:lnTo>
                  <a:lnTo>
                    <a:pt x="372084" y="429907"/>
                  </a:lnTo>
                  <a:lnTo>
                    <a:pt x="365328" y="431571"/>
                  </a:lnTo>
                  <a:lnTo>
                    <a:pt x="362966" y="427113"/>
                  </a:lnTo>
                  <a:lnTo>
                    <a:pt x="146024" y="15811"/>
                  </a:lnTo>
                  <a:lnTo>
                    <a:pt x="0" y="15811"/>
                  </a:lnTo>
                  <a:lnTo>
                    <a:pt x="0" y="550062"/>
                  </a:lnTo>
                  <a:lnTo>
                    <a:pt x="96164" y="550062"/>
                  </a:lnTo>
                  <a:lnTo>
                    <a:pt x="96316" y="283210"/>
                  </a:lnTo>
                  <a:lnTo>
                    <a:pt x="95719" y="120967"/>
                  </a:lnTo>
                  <a:lnTo>
                    <a:pt x="102463" y="119392"/>
                  </a:lnTo>
                  <a:lnTo>
                    <a:pt x="332117" y="550062"/>
                  </a:lnTo>
                  <a:lnTo>
                    <a:pt x="465683" y="550062"/>
                  </a:lnTo>
                  <a:lnTo>
                    <a:pt x="465683" y="15811"/>
                  </a:lnTo>
                  <a:close/>
                </a:path>
                <a:path extrusionOk="0" h="617855" w="4806315">
                  <a:moveTo>
                    <a:pt x="1038199" y="281165"/>
                  </a:moveTo>
                  <a:lnTo>
                    <a:pt x="1033526" y="221615"/>
                  </a:lnTo>
                  <a:lnTo>
                    <a:pt x="1019505" y="167640"/>
                  </a:lnTo>
                  <a:lnTo>
                    <a:pt x="996911" y="120103"/>
                  </a:lnTo>
                  <a:lnTo>
                    <a:pt x="977785" y="93281"/>
                  </a:lnTo>
                  <a:lnTo>
                    <a:pt x="966533" y="79921"/>
                  </a:lnTo>
                  <a:lnTo>
                    <a:pt x="948461" y="62725"/>
                  </a:lnTo>
                  <a:lnTo>
                    <a:pt x="937590" y="54495"/>
                  </a:lnTo>
                  <a:lnTo>
                    <a:pt x="937590" y="280263"/>
                  </a:lnTo>
                  <a:lnTo>
                    <a:pt x="936485" y="308698"/>
                  </a:lnTo>
                  <a:lnTo>
                    <a:pt x="927569" y="359905"/>
                  </a:lnTo>
                  <a:lnTo>
                    <a:pt x="909675" y="403225"/>
                  </a:lnTo>
                  <a:lnTo>
                    <a:pt x="882294" y="436841"/>
                  </a:lnTo>
                  <a:lnTo>
                    <a:pt x="845235" y="460209"/>
                  </a:lnTo>
                  <a:lnTo>
                    <a:pt x="797826" y="472008"/>
                  </a:lnTo>
                  <a:lnTo>
                    <a:pt x="770204" y="473481"/>
                  </a:lnTo>
                  <a:lnTo>
                    <a:pt x="742594" y="472008"/>
                  </a:lnTo>
                  <a:lnTo>
                    <a:pt x="695401" y="460209"/>
                  </a:lnTo>
                  <a:lnTo>
                    <a:pt x="658749" y="436841"/>
                  </a:lnTo>
                  <a:lnTo>
                    <a:pt x="631825" y="403225"/>
                  </a:lnTo>
                  <a:lnTo>
                    <a:pt x="614349" y="359905"/>
                  </a:lnTo>
                  <a:lnTo>
                    <a:pt x="605663" y="308698"/>
                  </a:lnTo>
                  <a:lnTo>
                    <a:pt x="604583" y="280263"/>
                  </a:lnTo>
                  <a:lnTo>
                    <a:pt x="605688" y="253860"/>
                  </a:lnTo>
                  <a:lnTo>
                    <a:pt x="614591" y="205562"/>
                  </a:lnTo>
                  <a:lnTo>
                    <a:pt x="632485" y="163652"/>
                  </a:lnTo>
                  <a:lnTo>
                    <a:pt x="659866" y="130492"/>
                  </a:lnTo>
                  <a:lnTo>
                    <a:pt x="696823" y="106807"/>
                  </a:lnTo>
                  <a:lnTo>
                    <a:pt x="743343" y="94780"/>
                  </a:lnTo>
                  <a:lnTo>
                    <a:pt x="770204" y="93281"/>
                  </a:lnTo>
                  <a:lnTo>
                    <a:pt x="797788" y="94780"/>
                  </a:lnTo>
                  <a:lnTo>
                    <a:pt x="844981" y="106807"/>
                  </a:lnTo>
                  <a:lnTo>
                    <a:pt x="881710" y="130492"/>
                  </a:lnTo>
                  <a:lnTo>
                    <a:pt x="909066" y="163398"/>
                  </a:lnTo>
                  <a:lnTo>
                    <a:pt x="927315" y="204978"/>
                  </a:lnTo>
                  <a:lnTo>
                    <a:pt x="936447" y="253504"/>
                  </a:lnTo>
                  <a:lnTo>
                    <a:pt x="937590" y="280263"/>
                  </a:lnTo>
                  <a:lnTo>
                    <a:pt x="937590" y="54495"/>
                  </a:lnTo>
                  <a:lnTo>
                    <a:pt x="883272" y="23825"/>
                  </a:lnTo>
                  <a:lnTo>
                    <a:pt x="830516" y="9144"/>
                  </a:lnTo>
                  <a:lnTo>
                    <a:pt x="770204" y="4254"/>
                  </a:lnTo>
                  <a:lnTo>
                    <a:pt x="729843" y="6388"/>
                  </a:lnTo>
                  <a:lnTo>
                    <a:pt x="658164" y="23533"/>
                  </a:lnTo>
                  <a:lnTo>
                    <a:pt x="598766" y="57416"/>
                  </a:lnTo>
                  <a:lnTo>
                    <a:pt x="553135" y="105727"/>
                  </a:lnTo>
                  <a:lnTo>
                    <a:pt x="521741" y="167640"/>
                  </a:lnTo>
                  <a:lnTo>
                    <a:pt x="505942" y="240652"/>
                  </a:lnTo>
                  <a:lnTo>
                    <a:pt x="504012" y="280263"/>
                  </a:lnTo>
                  <a:lnTo>
                    <a:pt x="503961" y="281165"/>
                  </a:lnTo>
                  <a:lnTo>
                    <a:pt x="508304" y="341922"/>
                  </a:lnTo>
                  <a:lnTo>
                    <a:pt x="521322" y="396011"/>
                  </a:lnTo>
                  <a:lnTo>
                    <a:pt x="542798" y="443433"/>
                  </a:lnTo>
                  <a:lnTo>
                    <a:pt x="572516" y="484174"/>
                  </a:lnTo>
                  <a:lnTo>
                    <a:pt x="610476" y="517232"/>
                  </a:lnTo>
                  <a:lnTo>
                    <a:pt x="656678" y="541604"/>
                  </a:lnTo>
                  <a:lnTo>
                    <a:pt x="710196" y="556615"/>
                  </a:lnTo>
                  <a:lnTo>
                    <a:pt x="770204" y="561619"/>
                  </a:lnTo>
                  <a:lnTo>
                    <a:pt x="811682" y="559460"/>
                  </a:lnTo>
                  <a:lnTo>
                    <a:pt x="849769" y="552945"/>
                  </a:lnTo>
                  <a:lnTo>
                    <a:pt x="915771" y="526897"/>
                  </a:lnTo>
                  <a:lnTo>
                    <a:pt x="968082" y="484949"/>
                  </a:lnTo>
                  <a:lnTo>
                    <a:pt x="1006602" y="428523"/>
                  </a:lnTo>
                  <a:lnTo>
                    <a:pt x="1030287" y="359905"/>
                  </a:lnTo>
                  <a:lnTo>
                    <a:pt x="1036218" y="321754"/>
                  </a:lnTo>
                  <a:lnTo>
                    <a:pt x="1038199" y="281165"/>
                  </a:lnTo>
                  <a:close/>
                </a:path>
                <a:path extrusionOk="0" h="617855" w="4806315">
                  <a:moveTo>
                    <a:pt x="1530591" y="540270"/>
                  </a:moveTo>
                  <a:lnTo>
                    <a:pt x="1381721" y="338899"/>
                  </a:lnTo>
                  <a:lnTo>
                    <a:pt x="1394815" y="334657"/>
                  </a:lnTo>
                  <a:lnTo>
                    <a:pt x="1401127" y="332257"/>
                  </a:lnTo>
                  <a:lnTo>
                    <a:pt x="1446885" y="305092"/>
                  </a:lnTo>
                  <a:lnTo>
                    <a:pt x="1475828" y="271360"/>
                  </a:lnTo>
                  <a:lnTo>
                    <a:pt x="1493520" y="228854"/>
                  </a:lnTo>
                  <a:lnTo>
                    <a:pt x="1499425" y="177863"/>
                  </a:lnTo>
                  <a:lnTo>
                    <a:pt x="1498117" y="152628"/>
                  </a:lnTo>
                  <a:lnTo>
                    <a:pt x="1487652" y="108331"/>
                  </a:lnTo>
                  <a:lnTo>
                    <a:pt x="1466608" y="72339"/>
                  </a:lnTo>
                  <a:lnTo>
                    <a:pt x="1434338" y="44945"/>
                  </a:lnTo>
                  <a:lnTo>
                    <a:pt x="1390688" y="26327"/>
                  </a:lnTo>
                  <a:lnTo>
                    <a:pt x="1335481" y="16979"/>
                  </a:lnTo>
                  <a:lnTo>
                    <a:pt x="1303528" y="15811"/>
                  </a:lnTo>
                  <a:lnTo>
                    <a:pt x="1078268" y="15811"/>
                  </a:lnTo>
                  <a:lnTo>
                    <a:pt x="1078268" y="224002"/>
                  </a:lnTo>
                  <a:lnTo>
                    <a:pt x="1180668" y="224002"/>
                  </a:lnTo>
                  <a:lnTo>
                    <a:pt x="1180668" y="101295"/>
                  </a:lnTo>
                  <a:lnTo>
                    <a:pt x="1295527" y="101295"/>
                  </a:lnTo>
                  <a:lnTo>
                    <a:pt x="1344764" y="106057"/>
                  </a:lnTo>
                  <a:lnTo>
                    <a:pt x="1383576" y="127698"/>
                  </a:lnTo>
                  <a:lnTo>
                    <a:pt x="1399057" y="167741"/>
                  </a:lnTo>
                  <a:lnTo>
                    <a:pt x="1399692" y="180543"/>
                  </a:lnTo>
                  <a:lnTo>
                    <a:pt x="1398028" y="200139"/>
                  </a:lnTo>
                  <a:lnTo>
                    <a:pt x="1372984" y="242874"/>
                  </a:lnTo>
                  <a:lnTo>
                    <a:pt x="1318387" y="261759"/>
                  </a:lnTo>
                  <a:lnTo>
                    <a:pt x="1293736" y="262978"/>
                  </a:lnTo>
                  <a:lnTo>
                    <a:pt x="1180338" y="262978"/>
                  </a:lnTo>
                  <a:lnTo>
                    <a:pt x="1176794" y="262978"/>
                  </a:lnTo>
                  <a:lnTo>
                    <a:pt x="1109345" y="262978"/>
                  </a:lnTo>
                  <a:lnTo>
                    <a:pt x="1096975" y="265480"/>
                  </a:lnTo>
                  <a:lnTo>
                    <a:pt x="1086878" y="272288"/>
                  </a:lnTo>
                  <a:lnTo>
                    <a:pt x="1080071" y="282384"/>
                  </a:lnTo>
                  <a:lnTo>
                    <a:pt x="1077569" y="294754"/>
                  </a:lnTo>
                  <a:lnTo>
                    <a:pt x="1077569" y="550011"/>
                  </a:lnTo>
                  <a:lnTo>
                    <a:pt x="1180338" y="550011"/>
                  </a:lnTo>
                  <a:lnTo>
                    <a:pt x="1180338" y="349719"/>
                  </a:lnTo>
                  <a:lnTo>
                    <a:pt x="1279118" y="349719"/>
                  </a:lnTo>
                  <a:lnTo>
                    <a:pt x="1412163" y="550049"/>
                  </a:lnTo>
                  <a:lnTo>
                    <a:pt x="1530591" y="550049"/>
                  </a:lnTo>
                  <a:lnTo>
                    <a:pt x="1530591" y="540270"/>
                  </a:lnTo>
                  <a:close/>
                </a:path>
                <a:path extrusionOk="0" h="617855" w="4806315">
                  <a:moveTo>
                    <a:pt x="1800377" y="209067"/>
                  </a:moveTo>
                  <a:lnTo>
                    <a:pt x="1792465" y="169900"/>
                  </a:lnTo>
                  <a:lnTo>
                    <a:pt x="1770913" y="137922"/>
                  </a:lnTo>
                  <a:lnTo>
                    <a:pt x="1738934" y="116357"/>
                  </a:lnTo>
                  <a:lnTo>
                    <a:pt x="1699755" y="108458"/>
                  </a:lnTo>
                  <a:lnTo>
                    <a:pt x="1699755" y="550049"/>
                  </a:lnTo>
                  <a:lnTo>
                    <a:pt x="1800377" y="550049"/>
                  </a:lnTo>
                  <a:lnTo>
                    <a:pt x="1800377" y="209067"/>
                  </a:lnTo>
                  <a:close/>
                </a:path>
                <a:path extrusionOk="0" h="617855" w="4806315">
                  <a:moveTo>
                    <a:pt x="1965096" y="15811"/>
                  </a:moveTo>
                  <a:lnTo>
                    <a:pt x="1535036" y="15811"/>
                  </a:lnTo>
                  <a:lnTo>
                    <a:pt x="1535036" y="108419"/>
                  </a:lnTo>
                  <a:lnTo>
                    <a:pt x="1965096" y="108419"/>
                  </a:lnTo>
                  <a:lnTo>
                    <a:pt x="1965096" y="15811"/>
                  </a:lnTo>
                  <a:close/>
                </a:path>
                <a:path extrusionOk="0" h="617855" w="4806315">
                  <a:moveTo>
                    <a:pt x="2467279" y="15811"/>
                  </a:moveTo>
                  <a:lnTo>
                    <a:pt x="2366657" y="15811"/>
                  </a:lnTo>
                  <a:lnTo>
                    <a:pt x="2366657" y="233070"/>
                  </a:lnTo>
                  <a:lnTo>
                    <a:pt x="2362200" y="237528"/>
                  </a:lnTo>
                  <a:lnTo>
                    <a:pt x="2112010" y="237528"/>
                  </a:lnTo>
                  <a:lnTo>
                    <a:pt x="2107565" y="233070"/>
                  </a:lnTo>
                  <a:lnTo>
                    <a:pt x="2107565" y="15811"/>
                  </a:lnTo>
                  <a:lnTo>
                    <a:pt x="2006930" y="15811"/>
                  </a:lnTo>
                  <a:lnTo>
                    <a:pt x="2006930" y="550062"/>
                  </a:lnTo>
                  <a:lnTo>
                    <a:pt x="2107565" y="550062"/>
                  </a:lnTo>
                  <a:lnTo>
                    <a:pt x="2107565" y="333692"/>
                  </a:lnTo>
                  <a:lnTo>
                    <a:pt x="2112010" y="329234"/>
                  </a:lnTo>
                  <a:lnTo>
                    <a:pt x="2362200" y="329234"/>
                  </a:lnTo>
                  <a:lnTo>
                    <a:pt x="2366657" y="333692"/>
                  </a:lnTo>
                  <a:lnTo>
                    <a:pt x="2366657" y="550062"/>
                  </a:lnTo>
                  <a:lnTo>
                    <a:pt x="2467279" y="550062"/>
                  </a:lnTo>
                  <a:lnTo>
                    <a:pt x="2467279" y="15811"/>
                  </a:lnTo>
                  <a:close/>
                </a:path>
                <a:path extrusionOk="0" h="617855" w="4806315">
                  <a:moveTo>
                    <a:pt x="3344735" y="617283"/>
                  </a:moveTo>
                  <a:lnTo>
                    <a:pt x="3325647" y="589013"/>
                  </a:lnTo>
                  <a:lnTo>
                    <a:pt x="3305657" y="561390"/>
                  </a:lnTo>
                  <a:lnTo>
                    <a:pt x="3284817" y="534428"/>
                  </a:lnTo>
                  <a:lnTo>
                    <a:pt x="3263138" y="508139"/>
                  </a:lnTo>
                  <a:lnTo>
                    <a:pt x="3249104" y="483882"/>
                  </a:lnTo>
                  <a:lnTo>
                    <a:pt x="3245231" y="461632"/>
                  </a:lnTo>
                  <a:lnTo>
                    <a:pt x="3251047" y="454304"/>
                  </a:lnTo>
                  <a:lnTo>
                    <a:pt x="3268573" y="424281"/>
                  </a:lnTo>
                  <a:lnTo>
                    <a:pt x="3282404" y="391198"/>
                  </a:lnTo>
                  <a:lnTo>
                    <a:pt x="3292259" y="355663"/>
                  </a:lnTo>
                  <a:lnTo>
                    <a:pt x="3298202" y="317512"/>
                  </a:lnTo>
                  <a:lnTo>
                    <a:pt x="3300184" y="276910"/>
                  </a:lnTo>
                  <a:lnTo>
                    <a:pt x="3299142" y="249618"/>
                  </a:lnTo>
                  <a:lnTo>
                    <a:pt x="3289668" y="189687"/>
                  </a:lnTo>
                  <a:lnTo>
                    <a:pt x="3271151" y="138709"/>
                  </a:lnTo>
                  <a:lnTo>
                    <a:pt x="3244659" y="94856"/>
                  </a:lnTo>
                  <a:lnTo>
                    <a:pt x="3210445" y="58483"/>
                  </a:lnTo>
                  <a:lnTo>
                    <a:pt x="3199574" y="50253"/>
                  </a:lnTo>
                  <a:lnTo>
                    <a:pt x="3199574" y="276021"/>
                  </a:lnTo>
                  <a:lnTo>
                    <a:pt x="3198457" y="304457"/>
                  </a:lnTo>
                  <a:lnTo>
                    <a:pt x="3195116" y="331012"/>
                  </a:lnTo>
                  <a:lnTo>
                    <a:pt x="3189554" y="355663"/>
                  </a:lnTo>
                  <a:lnTo>
                    <a:pt x="3181756" y="378409"/>
                  </a:lnTo>
                  <a:lnTo>
                    <a:pt x="3173577" y="395058"/>
                  </a:lnTo>
                  <a:lnTo>
                    <a:pt x="3157385" y="392239"/>
                  </a:lnTo>
                  <a:lnTo>
                    <a:pt x="3133128" y="378206"/>
                  </a:lnTo>
                  <a:lnTo>
                    <a:pt x="3106813" y="356539"/>
                  </a:lnTo>
                  <a:lnTo>
                    <a:pt x="3079851" y="335699"/>
                  </a:lnTo>
                  <a:lnTo>
                    <a:pt x="3052229" y="315696"/>
                  </a:lnTo>
                  <a:lnTo>
                    <a:pt x="3023971" y="296570"/>
                  </a:lnTo>
                  <a:lnTo>
                    <a:pt x="3043110" y="324840"/>
                  </a:lnTo>
                  <a:lnTo>
                    <a:pt x="3063113" y="352463"/>
                  </a:lnTo>
                  <a:lnTo>
                    <a:pt x="3083979" y="379437"/>
                  </a:lnTo>
                  <a:lnTo>
                    <a:pt x="3105658" y="405752"/>
                  </a:lnTo>
                  <a:lnTo>
                    <a:pt x="3119691" y="430009"/>
                  </a:lnTo>
                  <a:lnTo>
                    <a:pt x="3084817" y="463346"/>
                  </a:lnTo>
                  <a:lnTo>
                    <a:pt x="3032175" y="469239"/>
                  </a:lnTo>
                  <a:lnTo>
                    <a:pt x="3004566" y="467766"/>
                  </a:lnTo>
                  <a:lnTo>
                    <a:pt x="2957372" y="455968"/>
                  </a:lnTo>
                  <a:lnTo>
                    <a:pt x="2920733" y="432600"/>
                  </a:lnTo>
                  <a:lnTo>
                    <a:pt x="2893796" y="398983"/>
                  </a:lnTo>
                  <a:lnTo>
                    <a:pt x="2876321" y="355663"/>
                  </a:lnTo>
                  <a:lnTo>
                    <a:pt x="2867634" y="304457"/>
                  </a:lnTo>
                  <a:lnTo>
                    <a:pt x="2866593" y="276910"/>
                  </a:lnTo>
                  <a:lnTo>
                    <a:pt x="2866555" y="276021"/>
                  </a:lnTo>
                  <a:lnTo>
                    <a:pt x="2871012" y="224713"/>
                  </a:lnTo>
                  <a:lnTo>
                    <a:pt x="2884360" y="179400"/>
                  </a:lnTo>
                  <a:lnTo>
                    <a:pt x="2906966" y="141693"/>
                  </a:lnTo>
                  <a:lnTo>
                    <a:pt x="2939123" y="113080"/>
                  </a:lnTo>
                  <a:lnTo>
                    <a:pt x="2980855" y="95046"/>
                  </a:lnTo>
                  <a:lnTo>
                    <a:pt x="3032175" y="89027"/>
                  </a:lnTo>
                  <a:lnTo>
                    <a:pt x="3059773" y="90538"/>
                  </a:lnTo>
                  <a:lnTo>
                    <a:pt x="3106966" y="102565"/>
                  </a:lnTo>
                  <a:lnTo>
                    <a:pt x="3143694" y="126250"/>
                  </a:lnTo>
                  <a:lnTo>
                    <a:pt x="3171050" y="159156"/>
                  </a:lnTo>
                  <a:lnTo>
                    <a:pt x="3189300" y="200736"/>
                  </a:lnTo>
                  <a:lnTo>
                    <a:pt x="3198431" y="249262"/>
                  </a:lnTo>
                  <a:lnTo>
                    <a:pt x="3199574" y="276021"/>
                  </a:lnTo>
                  <a:lnTo>
                    <a:pt x="3199574" y="50253"/>
                  </a:lnTo>
                  <a:lnTo>
                    <a:pt x="3145256" y="19583"/>
                  </a:lnTo>
                  <a:lnTo>
                    <a:pt x="3092500" y="4902"/>
                  </a:lnTo>
                  <a:lnTo>
                    <a:pt x="3032175" y="0"/>
                  </a:lnTo>
                  <a:lnTo>
                    <a:pt x="2991828" y="2146"/>
                  </a:lnTo>
                  <a:lnTo>
                    <a:pt x="2920149" y="19291"/>
                  </a:lnTo>
                  <a:lnTo>
                    <a:pt x="2860738" y="53174"/>
                  </a:lnTo>
                  <a:lnTo>
                    <a:pt x="2815107" y="101485"/>
                  </a:lnTo>
                  <a:lnTo>
                    <a:pt x="2783725" y="163398"/>
                  </a:lnTo>
                  <a:lnTo>
                    <a:pt x="2767927" y="236397"/>
                  </a:lnTo>
                  <a:lnTo>
                    <a:pt x="2765996" y="276021"/>
                  </a:lnTo>
                  <a:lnTo>
                    <a:pt x="2765945" y="276910"/>
                  </a:lnTo>
                  <a:lnTo>
                    <a:pt x="2770289" y="337680"/>
                  </a:lnTo>
                  <a:lnTo>
                    <a:pt x="2783306" y="391769"/>
                  </a:lnTo>
                  <a:lnTo>
                    <a:pt x="2804782" y="439191"/>
                  </a:lnTo>
                  <a:lnTo>
                    <a:pt x="2834500" y="479933"/>
                  </a:lnTo>
                  <a:lnTo>
                    <a:pt x="2872448" y="512978"/>
                  </a:lnTo>
                  <a:lnTo>
                    <a:pt x="2918650" y="537349"/>
                  </a:lnTo>
                  <a:lnTo>
                    <a:pt x="2972168" y="552373"/>
                  </a:lnTo>
                  <a:lnTo>
                    <a:pt x="3032175" y="557377"/>
                  </a:lnTo>
                  <a:lnTo>
                    <a:pt x="3073654" y="555218"/>
                  </a:lnTo>
                  <a:lnTo>
                    <a:pt x="3111741" y="548703"/>
                  </a:lnTo>
                  <a:lnTo>
                    <a:pt x="3146450" y="537857"/>
                  </a:lnTo>
                  <a:lnTo>
                    <a:pt x="3177756" y="522655"/>
                  </a:lnTo>
                  <a:lnTo>
                    <a:pt x="3185680" y="517207"/>
                  </a:lnTo>
                  <a:lnTo>
                    <a:pt x="3211271" y="521652"/>
                  </a:lnTo>
                  <a:lnTo>
                    <a:pt x="3235515" y="535686"/>
                  </a:lnTo>
                  <a:lnTo>
                    <a:pt x="3261817" y="557364"/>
                  </a:lnTo>
                  <a:lnTo>
                    <a:pt x="3288792" y="578218"/>
                  </a:lnTo>
                  <a:lnTo>
                    <a:pt x="3316440" y="598195"/>
                  </a:lnTo>
                  <a:lnTo>
                    <a:pt x="3344735" y="617283"/>
                  </a:lnTo>
                  <a:close/>
                </a:path>
                <a:path extrusionOk="0" h="617855" w="4806315">
                  <a:moveTo>
                    <a:pt x="3805034" y="11569"/>
                  </a:moveTo>
                  <a:lnTo>
                    <a:pt x="3704425" y="11569"/>
                  </a:lnTo>
                  <a:lnTo>
                    <a:pt x="3704425" y="334784"/>
                  </a:lnTo>
                  <a:lnTo>
                    <a:pt x="3703726" y="354152"/>
                  </a:lnTo>
                  <a:lnTo>
                    <a:pt x="3693287" y="404241"/>
                  </a:lnTo>
                  <a:lnTo>
                    <a:pt x="3668077" y="441058"/>
                  </a:lnTo>
                  <a:lnTo>
                    <a:pt x="3624173" y="462457"/>
                  </a:lnTo>
                  <a:lnTo>
                    <a:pt x="3581539" y="466572"/>
                  </a:lnTo>
                  <a:lnTo>
                    <a:pt x="3558730" y="465505"/>
                  </a:lnTo>
                  <a:lnTo>
                    <a:pt x="3520440" y="457047"/>
                  </a:lnTo>
                  <a:lnTo>
                    <a:pt x="3480587" y="429399"/>
                  </a:lnTo>
                  <a:lnTo>
                    <a:pt x="3459200" y="386715"/>
                  </a:lnTo>
                  <a:lnTo>
                    <a:pt x="3452444" y="332117"/>
                  </a:lnTo>
                  <a:lnTo>
                    <a:pt x="3452444" y="11569"/>
                  </a:lnTo>
                  <a:lnTo>
                    <a:pt x="3351822" y="11569"/>
                  </a:lnTo>
                  <a:lnTo>
                    <a:pt x="3351822" y="341020"/>
                  </a:lnTo>
                  <a:lnTo>
                    <a:pt x="3355581" y="390804"/>
                  </a:lnTo>
                  <a:lnTo>
                    <a:pt x="3366846" y="434187"/>
                  </a:lnTo>
                  <a:lnTo>
                    <a:pt x="3385629" y="471157"/>
                  </a:lnTo>
                  <a:lnTo>
                    <a:pt x="3411918" y="501738"/>
                  </a:lnTo>
                  <a:lnTo>
                    <a:pt x="3445052" y="525691"/>
                  </a:lnTo>
                  <a:lnTo>
                    <a:pt x="3484372" y="542810"/>
                  </a:lnTo>
                  <a:lnTo>
                    <a:pt x="3529876" y="553085"/>
                  </a:lnTo>
                  <a:lnTo>
                    <a:pt x="3581539" y="556501"/>
                  </a:lnTo>
                  <a:lnTo>
                    <a:pt x="3632657" y="553021"/>
                  </a:lnTo>
                  <a:lnTo>
                    <a:pt x="3677374" y="542594"/>
                  </a:lnTo>
                  <a:lnTo>
                    <a:pt x="3715689" y="525195"/>
                  </a:lnTo>
                  <a:lnTo>
                    <a:pt x="3747617" y="500849"/>
                  </a:lnTo>
                  <a:lnTo>
                    <a:pt x="3772738" y="469988"/>
                  </a:lnTo>
                  <a:lnTo>
                    <a:pt x="3790683" y="433070"/>
                  </a:lnTo>
                  <a:lnTo>
                    <a:pt x="3801440" y="390080"/>
                  </a:lnTo>
                  <a:lnTo>
                    <a:pt x="3805034" y="341020"/>
                  </a:lnTo>
                  <a:lnTo>
                    <a:pt x="3805034" y="11569"/>
                  </a:lnTo>
                  <a:close/>
                </a:path>
                <a:path extrusionOk="0" h="617855" w="4806315">
                  <a:moveTo>
                    <a:pt x="4346384" y="545807"/>
                  </a:moveTo>
                  <a:lnTo>
                    <a:pt x="4180598" y="99720"/>
                  </a:lnTo>
                  <a:lnTo>
                    <a:pt x="4147845" y="11569"/>
                  </a:lnTo>
                  <a:lnTo>
                    <a:pt x="4010698" y="11569"/>
                  </a:lnTo>
                  <a:lnTo>
                    <a:pt x="3812159" y="545807"/>
                  </a:lnTo>
                  <a:lnTo>
                    <a:pt x="3917213" y="545807"/>
                  </a:lnTo>
                  <a:lnTo>
                    <a:pt x="3989870" y="333959"/>
                  </a:lnTo>
                  <a:lnTo>
                    <a:pt x="4012488" y="267995"/>
                  </a:lnTo>
                  <a:lnTo>
                    <a:pt x="4018800" y="248285"/>
                  </a:lnTo>
                  <a:lnTo>
                    <a:pt x="4025290" y="228282"/>
                  </a:lnTo>
                  <a:lnTo>
                    <a:pt x="4031945" y="207987"/>
                  </a:lnTo>
                  <a:lnTo>
                    <a:pt x="4045572" y="166839"/>
                  </a:lnTo>
                  <a:lnTo>
                    <a:pt x="4052227" y="146469"/>
                  </a:lnTo>
                  <a:lnTo>
                    <a:pt x="4058704" y="126326"/>
                  </a:lnTo>
                  <a:lnTo>
                    <a:pt x="4065740" y="104127"/>
                  </a:lnTo>
                  <a:lnTo>
                    <a:pt x="4067073" y="99720"/>
                  </a:lnTo>
                  <a:lnTo>
                    <a:pt x="4088815" y="99720"/>
                  </a:lnTo>
                  <a:lnTo>
                    <a:pt x="4102201" y="145694"/>
                  </a:lnTo>
                  <a:lnTo>
                    <a:pt x="4115333" y="186982"/>
                  </a:lnTo>
                  <a:lnTo>
                    <a:pt x="4129049" y="228282"/>
                  </a:lnTo>
                  <a:lnTo>
                    <a:pt x="4142486" y="267995"/>
                  </a:lnTo>
                  <a:lnTo>
                    <a:pt x="4162780" y="327177"/>
                  </a:lnTo>
                  <a:lnTo>
                    <a:pt x="4157954" y="333959"/>
                  </a:lnTo>
                  <a:lnTo>
                    <a:pt x="3989870" y="333959"/>
                  </a:lnTo>
                  <a:lnTo>
                    <a:pt x="3995839" y="363397"/>
                  </a:lnTo>
                  <a:lnTo>
                    <a:pt x="4012057" y="387426"/>
                  </a:lnTo>
                  <a:lnTo>
                    <a:pt x="4036110" y="403631"/>
                  </a:lnTo>
                  <a:lnTo>
                    <a:pt x="4065549" y="409575"/>
                  </a:lnTo>
                  <a:lnTo>
                    <a:pt x="4191038" y="409575"/>
                  </a:lnTo>
                  <a:lnTo>
                    <a:pt x="4237761" y="545807"/>
                  </a:lnTo>
                  <a:lnTo>
                    <a:pt x="4346384" y="545807"/>
                  </a:lnTo>
                  <a:close/>
                </a:path>
                <a:path extrusionOk="0" h="617855" w="4806315">
                  <a:moveTo>
                    <a:pt x="4806023" y="11557"/>
                  </a:moveTo>
                  <a:lnTo>
                    <a:pt x="4698289" y="11557"/>
                  </a:lnTo>
                  <a:lnTo>
                    <a:pt x="4525772" y="213677"/>
                  </a:lnTo>
                  <a:lnTo>
                    <a:pt x="4520628" y="217576"/>
                  </a:lnTo>
                  <a:lnTo>
                    <a:pt x="4514583" y="218922"/>
                  </a:lnTo>
                  <a:lnTo>
                    <a:pt x="4508500" y="217703"/>
                  </a:lnTo>
                  <a:lnTo>
                    <a:pt x="4503280" y="213918"/>
                  </a:lnTo>
                  <a:lnTo>
                    <a:pt x="4323029" y="11557"/>
                  </a:lnTo>
                  <a:lnTo>
                    <a:pt x="4212615" y="11557"/>
                  </a:lnTo>
                  <a:lnTo>
                    <a:pt x="4212615" y="21374"/>
                  </a:lnTo>
                  <a:lnTo>
                    <a:pt x="4458576" y="290487"/>
                  </a:lnTo>
                  <a:lnTo>
                    <a:pt x="4458576" y="545807"/>
                  </a:lnTo>
                  <a:lnTo>
                    <a:pt x="4560074" y="545807"/>
                  </a:lnTo>
                  <a:lnTo>
                    <a:pt x="4560074" y="294386"/>
                  </a:lnTo>
                  <a:lnTo>
                    <a:pt x="4560074" y="291452"/>
                  </a:lnTo>
                  <a:lnTo>
                    <a:pt x="4580115" y="269443"/>
                  </a:lnTo>
                  <a:lnTo>
                    <a:pt x="4626114" y="218922"/>
                  </a:lnTo>
                  <a:lnTo>
                    <a:pt x="4806023" y="21374"/>
                  </a:lnTo>
                  <a:lnTo>
                    <a:pt x="4806023" y="11557"/>
                  </a:lnTo>
                  <a:close/>
                </a:path>
              </a:pathLst>
            </a:custGeom>
            <a:solidFill>
              <a:srgbClr val="F9F3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sp>
        <p:nvSpPr>
          <p:cNvPr id="226" name="Google Shape;226;p40"/>
          <p:cNvSpPr txBox="1"/>
          <p:nvPr/>
        </p:nvSpPr>
        <p:spPr>
          <a:xfrm>
            <a:off x="2648745" y="389801"/>
            <a:ext cx="38400" cy="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F9F3EB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0"/>
          <p:cNvSpPr txBox="1"/>
          <p:nvPr>
            <p:ph type="title"/>
          </p:nvPr>
        </p:nvSpPr>
        <p:spPr>
          <a:xfrm>
            <a:off x="435900" y="2267475"/>
            <a:ext cx="6266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75">
            <a:spAutoFit/>
          </a:bodyPr>
          <a:lstStyle/>
          <a:p>
            <a:pPr indent="0" lvl="0" marL="0" marR="0" rtl="0" algn="l">
              <a:lnSpc>
                <a:spcPct val="1038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F9F3EB"/>
                </a:solidFill>
              </a:rPr>
              <a:t>Open Source Intelligence</a:t>
            </a:r>
            <a:endParaRPr sz="3800">
              <a:solidFill>
                <a:srgbClr val="F9F3EB"/>
              </a:solidFill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435905" y="3527450"/>
            <a:ext cx="2069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1A58C"/>
                </a:solidFill>
              </a:rPr>
              <a:t>FEBRUARY </a:t>
            </a:r>
            <a:r>
              <a:rPr b="1" lang="en-GB" sz="1200">
                <a:solidFill>
                  <a:srgbClr val="D1A58C"/>
                </a:solidFill>
                <a:latin typeface="Arial"/>
                <a:ea typeface="Arial"/>
                <a:cs typeface="Arial"/>
                <a:sym typeface="Arial"/>
              </a:rPr>
              <a:t>2026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0"/>
          <p:cNvSpPr/>
          <p:nvPr/>
        </p:nvSpPr>
        <p:spPr>
          <a:xfrm>
            <a:off x="8689307" y="4656918"/>
            <a:ext cx="310594" cy="297014"/>
          </a:xfrm>
          <a:custGeom>
            <a:rect b="b" l="l" r="r" t="t"/>
            <a:pathLst>
              <a:path extrusionOk="0" h="652779" w="682625">
                <a:moveTo>
                  <a:pt x="23850" y="221373"/>
                </a:moveTo>
                <a:lnTo>
                  <a:pt x="0" y="221373"/>
                </a:lnTo>
                <a:lnTo>
                  <a:pt x="0" y="397586"/>
                </a:lnTo>
                <a:lnTo>
                  <a:pt x="23850" y="397586"/>
                </a:lnTo>
                <a:lnTo>
                  <a:pt x="23850" y="221386"/>
                </a:lnTo>
                <a:close/>
              </a:path>
              <a:path extrusionOk="0" h="652779" w="682625">
                <a:moveTo>
                  <a:pt x="60464" y="153009"/>
                </a:moveTo>
                <a:lnTo>
                  <a:pt x="36614" y="153009"/>
                </a:lnTo>
                <a:lnTo>
                  <a:pt x="36614" y="499859"/>
                </a:lnTo>
                <a:lnTo>
                  <a:pt x="60464" y="499859"/>
                </a:lnTo>
                <a:lnTo>
                  <a:pt x="60464" y="153009"/>
                </a:lnTo>
                <a:close/>
              </a:path>
              <a:path extrusionOk="0" h="652779" w="682625">
                <a:moveTo>
                  <a:pt x="97091" y="103543"/>
                </a:moveTo>
                <a:lnTo>
                  <a:pt x="73240" y="103543"/>
                </a:lnTo>
                <a:lnTo>
                  <a:pt x="73240" y="547103"/>
                </a:lnTo>
                <a:lnTo>
                  <a:pt x="97091" y="547103"/>
                </a:lnTo>
                <a:lnTo>
                  <a:pt x="97091" y="103543"/>
                </a:lnTo>
                <a:close/>
              </a:path>
              <a:path extrusionOk="0" h="652779" w="682625">
                <a:moveTo>
                  <a:pt x="133718" y="72415"/>
                </a:moveTo>
                <a:lnTo>
                  <a:pt x="109855" y="72415"/>
                </a:lnTo>
                <a:lnTo>
                  <a:pt x="109855" y="580453"/>
                </a:lnTo>
                <a:lnTo>
                  <a:pt x="133718" y="580453"/>
                </a:lnTo>
                <a:lnTo>
                  <a:pt x="133718" y="72415"/>
                </a:lnTo>
                <a:close/>
              </a:path>
              <a:path extrusionOk="0" h="652779" w="682625">
                <a:moveTo>
                  <a:pt x="170332" y="47955"/>
                </a:moveTo>
                <a:lnTo>
                  <a:pt x="146481" y="47955"/>
                </a:lnTo>
                <a:lnTo>
                  <a:pt x="146481" y="603237"/>
                </a:lnTo>
                <a:lnTo>
                  <a:pt x="170332" y="603250"/>
                </a:lnTo>
                <a:lnTo>
                  <a:pt x="170332" y="47955"/>
                </a:lnTo>
                <a:close/>
              </a:path>
              <a:path extrusionOk="0" h="652779" w="682625">
                <a:moveTo>
                  <a:pt x="206959" y="27952"/>
                </a:moveTo>
                <a:lnTo>
                  <a:pt x="183108" y="27952"/>
                </a:lnTo>
                <a:lnTo>
                  <a:pt x="183108" y="623811"/>
                </a:lnTo>
                <a:lnTo>
                  <a:pt x="206959" y="623824"/>
                </a:lnTo>
                <a:lnTo>
                  <a:pt x="206959" y="27952"/>
                </a:lnTo>
                <a:close/>
              </a:path>
              <a:path extrusionOk="0" h="652779" w="682625">
                <a:moveTo>
                  <a:pt x="243573" y="399249"/>
                </a:moveTo>
                <a:lnTo>
                  <a:pt x="219722" y="399249"/>
                </a:lnTo>
                <a:lnTo>
                  <a:pt x="219722" y="634377"/>
                </a:lnTo>
                <a:lnTo>
                  <a:pt x="243573" y="634377"/>
                </a:lnTo>
                <a:lnTo>
                  <a:pt x="243573" y="399249"/>
                </a:lnTo>
                <a:close/>
              </a:path>
              <a:path extrusionOk="0" h="652779" w="682625">
                <a:moveTo>
                  <a:pt x="243573" y="14605"/>
                </a:moveTo>
                <a:lnTo>
                  <a:pt x="219722" y="14605"/>
                </a:lnTo>
                <a:lnTo>
                  <a:pt x="219722" y="244170"/>
                </a:lnTo>
                <a:lnTo>
                  <a:pt x="243573" y="244170"/>
                </a:lnTo>
                <a:lnTo>
                  <a:pt x="243573" y="14605"/>
                </a:lnTo>
                <a:close/>
              </a:path>
              <a:path extrusionOk="0" h="652779" w="682625">
                <a:moveTo>
                  <a:pt x="280187" y="475399"/>
                </a:moveTo>
                <a:lnTo>
                  <a:pt x="256336" y="475399"/>
                </a:lnTo>
                <a:lnTo>
                  <a:pt x="256336" y="644385"/>
                </a:lnTo>
                <a:lnTo>
                  <a:pt x="280187" y="644385"/>
                </a:lnTo>
                <a:lnTo>
                  <a:pt x="280187" y="475399"/>
                </a:lnTo>
                <a:close/>
              </a:path>
              <a:path extrusionOk="0" h="652779" w="682625">
                <a:moveTo>
                  <a:pt x="280187" y="284746"/>
                </a:moveTo>
                <a:lnTo>
                  <a:pt x="256336" y="284746"/>
                </a:lnTo>
                <a:lnTo>
                  <a:pt x="256336" y="373684"/>
                </a:lnTo>
                <a:lnTo>
                  <a:pt x="280187" y="373684"/>
                </a:lnTo>
                <a:lnTo>
                  <a:pt x="280187" y="284746"/>
                </a:lnTo>
                <a:close/>
              </a:path>
              <a:path extrusionOk="0" h="652779" w="682625">
                <a:moveTo>
                  <a:pt x="280187" y="5715"/>
                </a:moveTo>
                <a:lnTo>
                  <a:pt x="256336" y="5715"/>
                </a:lnTo>
                <a:lnTo>
                  <a:pt x="256336" y="165785"/>
                </a:lnTo>
                <a:lnTo>
                  <a:pt x="280187" y="165798"/>
                </a:lnTo>
                <a:lnTo>
                  <a:pt x="280187" y="5715"/>
                </a:lnTo>
                <a:close/>
              </a:path>
              <a:path extrusionOk="0" h="652779" w="682625">
                <a:moveTo>
                  <a:pt x="316801" y="555993"/>
                </a:moveTo>
                <a:lnTo>
                  <a:pt x="292950" y="555993"/>
                </a:lnTo>
                <a:lnTo>
                  <a:pt x="292950" y="649008"/>
                </a:lnTo>
                <a:lnTo>
                  <a:pt x="316801" y="649008"/>
                </a:lnTo>
                <a:lnTo>
                  <a:pt x="316801" y="556006"/>
                </a:lnTo>
                <a:close/>
              </a:path>
              <a:path extrusionOk="0" h="652779" w="682625">
                <a:moveTo>
                  <a:pt x="316801" y="263080"/>
                </a:moveTo>
                <a:lnTo>
                  <a:pt x="292963" y="263080"/>
                </a:lnTo>
                <a:lnTo>
                  <a:pt x="292950" y="400926"/>
                </a:lnTo>
                <a:lnTo>
                  <a:pt x="316801" y="400926"/>
                </a:lnTo>
                <a:lnTo>
                  <a:pt x="316801" y="263080"/>
                </a:lnTo>
                <a:close/>
              </a:path>
              <a:path extrusionOk="0" h="652779" w="682625">
                <a:moveTo>
                  <a:pt x="316801" y="1816"/>
                </a:moveTo>
                <a:lnTo>
                  <a:pt x="292963" y="1816"/>
                </a:lnTo>
                <a:lnTo>
                  <a:pt x="292950" y="97993"/>
                </a:lnTo>
                <a:lnTo>
                  <a:pt x="316801" y="97993"/>
                </a:lnTo>
                <a:lnTo>
                  <a:pt x="316801" y="1828"/>
                </a:lnTo>
                <a:close/>
              </a:path>
              <a:path extrusionOk="0" h="652779" w="682625">
                <a:moveTo>
                  <a:pt x="353529" y="600494"/>
                </a:moveTo>
                <a:lnTo>
                  <a:pt x="329679" y="600494"/>
                </a:lnTo>
                <a:lnTo>
                  <a:pt x="329679" y="652373"/>
                </a:lnTo>
                <a:lnTo>
                  <a:pt x="353529" y="652373"/>
                </a:lnTo>
                <a:lnTo>
                  <a:pt x="353529" y="600494"/>
                </a:lnTo>
                <a:close/>
              </a:path>
              <a:path extrusionOk="0" h="652779" w="682625">
                <a:moveTo>
                  <a:pt x="353529" y="232498"/>
                </a:moveTo>
                <a:lnTo>
                  <a:pt x="329679" y="232498"/>
                </a:lnTo>
                <a:lnTo>
                  <a:pt x="329679" y="431482"/>
                </a:lnTo>
                <a:lnTo>
                  <a:pt x="353529" y="431482"/>
                </a:lnTo>
                <a:lnTo>
                  <a:pt x="353529" y="232498"/>
                </a:lnTo>
                <a:close/>
              </a:path>
              <a:path extrusionOk="0" h="652779" w="682625">
                <a:moveTo>
                  <a:pt x="353529" y="0"/>
                </a:moveTo>
                <a:lnTo>
                  <a:pt x="329679" y="0"/>
                </a:lnTo>
                <a:lnTo>
                  <a:pt x="329679" y="51879"/>
                </a:lnTo>
                <a:lnTo>
                  <a:pt x="353529" y="51879"/>
                </a:lnTo>
                <a:lnTo>
                  <a:pt x="353529" y="0"/>
                </a:lnTo>
                <a:close/>
              </a:path>
              <a:path extrusionOk="0" h="652779" w="682625">
                <a:moveTo>
                  <a:pt x="389559" y="555993"/>
                </a:moveTo>
                <a:lnTo>
                  <a:pt x="365709" y="555993"/>
                </a:lnTo>
                <a:lnTo>
                  <a:pt x="365709" y="649008"/>
                </a:lnTo>
                <a:lnTo>
                  <a:pt x="389559" y="649008"/>
                </a:lnTo>
                <a:lnTo>
                  <a:pt x="389559" y="556006"/>
                </a:lnTo>
                <a:close/>
              </a:path>
              <a:path extrusionOk="0" h="652779" w="682625">
                <a:moveTo>
                  <a:pt x="389559" y="263080"/>
                </a:moveTo>
                <a:lnTo>
                  <a:pt x="365721" y="263080"/>
                </a:lnTo>
                <a:lnTo>
                  <a:pt x="365709" y="400926"/>
                </a:lnTo>
                <a:lnTo>
                  <a:pt x="389559" y="400926"/>
                </a:lnTo>
                <a:lnTo>
                  <a:pt x="389559" y="263080"/>
                </a:lnTo>
                <a:close/>
              </a:path>
              <a:path extrusionOk="0" h="652779" w="682625">
                <a:moveTo>
                  <a:pt x="389559" y="1816"/>
                </a:moveTo>
                <a:lnTo>
                  <a:pt x="365721" y="1816"/>
                </a:lnTo>
                <a:lnTo>
                  <a:pt x="365709" y="97993"/>
                </a:lnTo>
                <a:lnTo>
                  <a:pt x="389559" y="97993"/>
                </a:lnTo>
                <a:lnTo>
                  <a:pt x="389559" y="1828"/>
                </a:lnTo>
                <a:close/>
              </a:path>
              <a:path extrusionOk="0" h="652779" w="682625">
                <a:moveTo>
                  <a:pt x="426186" y="475399"/>
                </a:moveTo>
                <a:lnTo>
                  <a:pt x="402336" y="475399"/>
                </a:lnTo>
                <a:lnTo>
                  <a:pt x="402336" y="644385"/>
                </a:lnTo>
                <a:lnTo>
                  <a:pt x="426173" y="644385"/>
                </a:lnTo>
                <a:lnTo>
                  <a:pt x="426186" y="475399"/>
                </a:lnTo>
                <a:close/>
              </a:path>
              <a:path extrusionOk="0" h="652779" w="682625">
                <a:moveTo>
                  <a:pt x="426186" y="284746"/>
                </a:moveTo>
                <a:lnTo>
                  <a:pt x="402336" y="284746"/>
                </a:lnTo>
                <a:lnTo>
                  <a:pt x="402336" y="373684"/>
                </a:lnTo>
                <a:lnTo>
                  <a:pt x="426173" y="373684"/>
                </a:lnTo>
                <a:lnTo>
                  <a:pt x="426186" y="284746"/>
                </a:lnTo>
                <a:close/>
              </a:path>
              <a:path extrusionOk="0" h="652779" w="682625">
                <a:moveTo>
                  <a:pt x="426186" y="5715"/>
                </a:moveTo>
                <a:lnTo>
                  <a:pt x="402336" y="5715"/>
                </a:lnTo>
                <a:lnTo>
                  <a:pt x="402336" y="165785"/>
                </a:lnTo>
                <a:lnTo>
                  <a:pt x="426173" y="165798"/>
                </a:lnTo>
                <a:lnTo>
                  <a:pt x="426186" y="5715"/>
                </a:lnTo>
                <a:close/>
              </a:path>
              <a:path extrusionOk="0" h="652779" w="682625">
                <a:moveTo>
                  <a:pt x="462800" y="399249"/>
                </a:moveTo>
                <a:lnTo>
                  <a:pt x="438950" y="399249"/>
                </a:lnTo>
                <a:lnTo>
                  <a:pt x="438950" y="634377"/>
                </a:lnTo>
                <a:lnTo>
                  <a:pt x="462800" y="634377"/>
                </a:lnTo>
                <a:lnTo>
                  <a:pt x="462800" y="399249"/>
                </a:lnTo>
                <a:close/>
              </a:path>
              <a:path extrusionOk="0" h="652779" w="682625">
                <a:moveTo>
                  <a:pt x="462800" y="14605"/>
                </a:moveTo>
                <a:lnTo>
                  <a:pt x="438950" y="14605"/>
                </a:lnTo>
                <a:lnTo>
                  <a:pt x="438950" y="244170"/>
                </a:lnTo>
                <a:lnTo>
                  <a:pt x="462800" y="244170"/>
                </a:lnTo>
                <a:lnTo>
                  <a:pt x="462800" y="14605"/>
                </a:lnTo>
                <a:close/>
              </a:path>
              <a:path extrusionOk="0" h="652779" w="682625">
                <a:moveTo>
                  <a:pt x="499427" y="27952"/>
                </a:moveTo>
                <a:lnTo>
                  <a:pt x="475576" y="27952"/>
                </a:lnTo>
                <a:lnTo>
                  <a:pt x="475564" y="623811"/>
                </a:lnTo>
                <a:lnTo>
                  <a:pt x="499427" y="623824"/>
                </a:lnTo>
                <a:lnTo>
                  <a:pt x="499427" y="27952"/>
                </a:lnTo>
                <a:close/>
              </a:path>
              <a:path extrusionOk="0" h="652779" w="682625">
                <a:moveTo>
                  <a:pt x="536041" y="47955"/>
                </a:moveTo>
                <a:lnTo>
                  <a:pt x="512191" y="47955"/>
                </a:lnTo>
                <a:lnTo>
                  <a:pt x="512191" y="603237"/>
                </a:lnTo>
                <a:lnTo>
                  <a:pt x="536041" y="603250"/>
                </a:lnTo>
                <a:lnTo>
                  <a:pt x="536041" y="47955"/>
                </a:lnTo>
                <a:close/>
              </a:path>
              <a:path extrusionOk="0" h="652779" w="682625">
                <a:moveTo>
                  <a:pt x="572668" y="72415"/>
                </a:moveTo>
                <a:lnTo>
                  <a:pt x="548805" y="72415"/>
                </a:lnTo>
                <a:lnTo>
                  <a:pt x="548805" y="580453"/>
                </a:lnTo>
                <a:lnTo>
                  <a:pt x="572668" y="580453"/>
                </a:lnTo>
                <a:lnTo>
                  <a:pt x="572668" y="72415"/>
                </a:lnTo>
                <a:close/>
              </a:path>
              <a:path extrusionOk="0" h="652779" w="682625">
                <a:moveTo>
                  <a:pt x="609295" y="103543"/>
                </a:moveTo>
                <a:lnTo>
                  <a:pt x="585431" y="103543"/>
                </a:lnTo>
                <a:lnTo>
                  <a:pt x="585431" y="547103"/>
                </a:lnTo>
                <a:lnTo>
                  <a:pt x="609282" y="547103"/>
                </a:lnTo>
                <a:lnTo>
                  <a:pt x="609295" y="103543"/>
                </a:lnTo>
                <a:close/>
              </a:path>
              <a:path extrusionOk="0" h="652779" w="682625">
                <a:moveTo>
                  <a:pt x="645909" y="153009"/>
                </a:moveTo>
                <a:lnTo>
                  <a:pt x="622058" y="153009"/>
                </a:lnTo>
                <a:lnTo>
                  <a:pt x="622058" y="499859"/>
                </a:lnTo>
                <a:lnTo>
                  <a:pt x="645909" y="499859"/>
                </a:lnTo>
                <a:lnTo>
                  <a:pt x="645909" y="153009"/>
                </a:lnTo>
                <a:close/>
              </a:path>
              <a:path extrusionOk="0" h="652779" w="682625">
                <a:moveTo>
                  <a:pt x="682523" y="221373"/>
                </a:moveTo>
                <a:lnTo>
                  <a:pt x="658672" y="221373"/>
                </a:lnTo>
                <a:lnTo>
                  <a:pt x="658672" y="397586"/>
                </a:lnTo>
                <a:lnTo>
                  <a:pt x="682523" y="397586"/>
                </a:lnTo>
                <a:lnTo>
                  <a:pt x="682523" y="221386"/>
                </a:lnTo>
                <a:close/>
              </a:path>
            </a:pathLst>
          </a:custGeom>
          <a:solidFill>
            <a:srgbClr val="D1A58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0" name="Google Shape;230;p40"/>
          <p:cNvSpPr txBox="1"/>
          <p:nvPr>
            <p:ph type="title"/>
          </p:nvPr>
        </p:nvSpPr>
        <p:spPr>
          <a:xfrm>
            <a:off x="442180" y="3010250"/>
            <a:ext cx="6266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75">
            <a:spAutoFit/>
          </a:bodyPr>
          <a:lstStyle/>
          <a:p>
            <a:pPr indent="0" lvl="0" marL="0" marR="0" rtl="0" algn="l">
              <a:lnSpc>
                <a:spcPct val="1038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9F3EB"/>
                </a:solidFill>
              </a:rPr>
              <a:t>Joe McDonnell</a:t>
            </a:r>
            <a:endParaRPr b="1" sz="2000">
              <a:solidFill>
                <a:srgbClr val="F9F3E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9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77" name="Google Shape;377;p49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78" name="Google Shape;378;p49"/>
          <p:cNvSpPr txBox="1"/>
          <p:nvPr>
            <p:ph type="title"/>
          </p:nvPr>
        </p:nvSpPr>
        <p:spPr>
          <a:xfrm>
            <a:off x="435880" y="400275"/>
            <a:ext cx="6926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GEOINT</a:t>
            </a:r>
            <a:endParaRPr sz="2300"/>
          </a:p>
        </p:txBody>
      </p:sp>
      <p:grpSp>
        <p:nvGrpSpPr>
          <p:cNvPr id="379" name="Google Shape;379;p49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380" name="Google Shape;380;p49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381" name="Google Shape;381;p49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382" name="Google Shape;382;p49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pic>
        <p:nvPicPr>
          <p:cNvPr id="383" name="Google Shape;38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716" y="1344892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 txBox="1"/>
          <p:nvPr/>
        </p:nvSpPr>
        <p:spPr>
          <a:xfrm>
            <a:off x="763475" y="1193850"/>
            <a:ext cx="3340200" cy="27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GEOINT is the exploitation of location-based data to infer behaviour, capability and intent.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Satellite Imagery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GPS &amp; Location Tracking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Maps, terrain &amp; infrastructure data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Geospatial metadata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Temporal Analysis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278" y="1943809"/>
            <a:ext cx="799849" cy="85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 rotWithShape="1">
          <a:blip r:embed="rId5">
            <a:alphaModFix/>
          </a:blip>
          <a:srcRect b="36829" l="6749" r="9512" t="36826"/>
          <a:stretch/>
        </p:blipFill>
        <p:spPr>
          <a:xfrm>
            <a:off x="4822088" y="2930025"/>
            <a:ext cx="1903225" cy="5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 rotWithShape="1">
          <a:blip r:embed="rId6">
            <a:alphaModFix/>
          </a:blip>
          <a:srcRect b="24656" l="0" r="0" t="24134"/>
          <a:stretch/>
        </p:blipFill>
        <p:spPr>
          <a:xfrm>
            <a:off x="5133003" y="1134650"/>
            <a:ext cx="1631050" cy="6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5987" y="1997575"/>
            <a:ext cx="1405100" cy="6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6613" y="2986442"/>
            <a:ext cx="1631050" cy="42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8901" y="1159774"/>
            <a:ext cx="1425193" cy="57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21600" y="128025"/>
            <a:ext cx="904200" cy="9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67708" y="3574649"/>
            <a:ext cx="1161620" cy="69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9"/>
          <p:cNvPicPr preferRelativeResize="0"/>
          <p:nvPr/>
        </p:nvPicPr>
        <p:blipFill rotWithShape="1">
          <a:blip r:embed="rId12">
            <a:alphaModFix/>
          </a:blip>
          <a:srcRect b="19276" l="14535" r="45837" t="17564"/>
          <a:stretch/>
        </p:blipFill>
        <p:spPr>
          <a:xfrm>
            <a:off x="7362275" y="3468913"/>
            <a:ext cx="979725" cy="104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41750" y="59675"/>
            <a:ext cx="1040900" cy="10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0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01" name="Google Shape;401;p50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02" name="Google Shape;402;p50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403" name="Google Shape;403;p50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pic>
        <p:nvPicPr>
          <p:cNvPr id="406" name="Google Shape;4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5" y="-319150"/>
            <a:ext cx="9109050" cy="633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>
            <p:ph type="title"/>
          </p:nvPr>
        </p:nvSpPr>
        <p:spPr>
          <a:xfrm>
            <a:off x="365102" y="213600"/>
            <a:ext cx="8354700" cy="8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Turning visuals into intelligence: </a:t>
            </a:r>
            <a:r>
              <a:rPr lang="en-GB"/>
              <a:t>what's</a:t>
            </a:r>
            <a:r>
              <a:rPr lang="en-GB"/>
              <a:t> the difference here?</a:t>
            </a:r>
            <a:endParaRPr/>
          </a:p>
        </p:txBody>
      </p:sp>
      <p:sp>
        <p:nvSpPr>
          <p:cNvPr id="412" name="Google Shape;412;p51"/>
          <p:cNvSpPr txBox="1"/>
          <p:nvPr>
            <p:ph idx="1" type="body"/>
          </p:nvPr>
        </p:nvSpPr>
        <p:spPr>
          <a:xfrm>
            <a:off x="457200" y="1183005"/>
            <a:ext cx="8229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300" y="1347450"/>
            <a:ext cx="4973952" cy="37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975" y="1347449"/>
            <a:ext cx="4752026" cy="379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2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21" name="Google Shape;421;p52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22" name="Google Shape;422;p52"/>
          <p:cNvSpPr txBox="1"/>
          <p:nvPr>
            <p:ph type="title"/>
          </p:nvPr>
        </p:nvSpPr>
        <p:spPr>
          <a:xfrm>
            <a:off x="435880" y="400275"/>
            <a:ext cx="6926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IMINT</a:t>
            </a:r>
            <a:endParaRPr sz="2300"/>
          </a:p>
        </p:txBody>
      </p:sp>
      <p:grpSp>
        <p:nvGrpSpPr>
          <p:cNvPr id="423" name="Google Shape;423;p52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424" name="Google Shape;424;p52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pic>
        <p:nvPicPr>
          <p:cNvPr id="427" name="Google Shape;42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074842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 txBox="1"/>
          <p:nvPr/>
        </p:nvSpPr>
        <p:spPr>
          <a:xfrm>
            <a:off x="744625" y="930075"/>
            <a:ext cx="4659000" cy="3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IMINT </a:t>
            </a:r>
            <a:r>
              <a:rPr lang="en-GB" sz="1100">
                <a:solidFill>
                  <a:schemeClr val="dk1"/>
                </a:solidFill>
              </a:rPr>
              <a:t>analyses</a:t>
            </a:r>
            <a:r>
              <a:rPr lang="en-GB" sz="1100">
                <a:solidFill>
                  <a:schemeClr val="dk1"/>
                </a:solidFill>
              </a:rPr>
              <a:t> imagery to determine origin, context, authenticity, and meaning. This is a growing field in the age of AI as verification becomes required across broader contexts such as SOCMINT and News.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Observation:</a:t>
            </a:r>
            <a:r>
              <a:rPr lang="en-GB" sz="1100">
                <a:solidFill>
                  <a:schemeClr val="dk1"/>
                </a:solidFill>
              </a:rPr>
              <a:t> identifiable architecture &amp; signage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Correlation:</a:t>
            </a:r>
            <a:r>
              <a:rPr lang="en-GB" sz="1100">
                <a:solidFill>
                  <a:schemeClr val="dk1"/>
                </a:solidFill>
              </a:rPr>
              <a:t> same image appears in earlier posts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Assessment:</a:t>
            </a:r>
            <a:r>
              <a:rPr lang="en-GB" sz="1100">
                <a:solidFill>
                  <a:schemeClr val="dk1"/>
                </a:solidFill>
              </a:rPr>
              <a:t> image reused / misattributed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Implication:</a:t>
            </a:r>
            <a:r>
              <a:rPr lang="en-GB" sz="1100">
                <a:solidFill>
                  <a:schemeClr val="dk1"/>
                </a:solidFill>
              </a:rPr>
              <a:t> narrative manipulation / OPSEC failure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Techniques: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Image provenance analysis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Context recovery (where else has this image appeared?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Visual landmark matching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Temporal verification (when was this image first seen?)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Manipulation &amp; reuse detection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29" name="Google Shape;4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4725" y="-152875"/>
            <a:ext cx="101385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6463" y="53163"/>
            <a:ext cx="876925" cy="8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5550" y="930075"/>
            <a:ext cx="1828125" cy="4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4474" y="1781537"/>
            <a:ext cx="950150" cy="9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6725" y="1746575"/>
            <a:ext cx="1225526" cy="9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1950" y="2713068"/>
            <a:ext cx="2442057" cy="4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31113" y="3118935"/>
            <a:ext cx="1333500" cy="431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14475" y="3606817"/>
            <a:ext cx="950150" cy="9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62974" y="3118924"/>
            <a:ext cx="1051150" cy="5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55338" y="3652325"/>
            <a:ext cx="859125" cy="8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23075" y="3652313"/>
            <a:ext cx="876900" cy="8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20684" y="1317241"/>
            <a:ext cx="1854175" cy="5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3" title="Screenshot 2025-02-21 1619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75" y="753080"/>
            <a:ext cx="2503953" cy="337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 title="Screenshot 2025-02-21 16400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943" y="844755"/>
            <a:ext cx="5339020" cy="3195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4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3" name="Google Shape;453;p54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4" name="Google Shape;454;p54"/>
          <p:cNvSpPr txBox="1"/>
          <p:nvPr>
            <p:ph type="title"/>
          </p:nvPr>
        </p:nvSpPr>
        <p:spPr>
          <a:xfrm>
            <a:off x="435880" y="400275"/>
            <a:ext cx="6926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CYBINT</a:t>
            </a:r>
            <a:endParaRPr sz="2300"/>
          </a:p>
        </p:txBody>
      </p:sp>
      <p:grpSp>
        <p:nvGrpSpPr>
          <p:cNvPr id="455" name="Google Shape;455;p54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456" name="Google Shape;456;p54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57" name="Google Shape;457;p54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58" name="Google Shape;458;p54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pic>
        <p:nvPicPr>
          <p:cNvPr id="459" name="Google Shape;45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074842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4"/>
          <p:cNvSpPr txBox="1"/>
          <p:nvPr/>
        </p:nvSpPr>
        <p:spPr>
          <a:xfrm>
            <a:off x="681825" y="929475"/>
            <a:ext cx="4458000" cy="3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CYBINT is extracting intelligence from internet infrastructure and cyber telemetry to assess exposure, threats, and intent.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Domains &amp; DNS (ownership, misconfig, lookalikes)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IP space &amp; hosting (infrastructure, regions, providers)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Certificates (CT logs, related services)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Breach/stealer telemetry (credential exposure, session tokens)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Malware / threat intel signals (IOCs, TTPs, actor infrastructure)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Use Cases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Attack Surface Mapping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Brand/Identity Misuse (Typosquatting, Phishing inf, Exec imp)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Credential Exposure (Users, Pwds, Session Tokens and on..)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Linkage of cyber attack inf to real world identities or locations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61" name="Google Shape;4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375" y="562946"/>
            <a:ext cx="1449492" cy="2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9690" y="306471"/>
            <a:ext cx="989124" cy="7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7148" y="843223"/>
            <a:ext cx="1297956" cy="2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9700" y="869676"/>
            <a:ext cx="1087949" cy="2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3896" y="1024325"/>
            <a:ext cx="1105851" cy="5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4250" y="1142372"/>
            <a:ext cx="1393725" cy="30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78925" y="1123500"/>
            <a:ext cx="1087950" cy="10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62350" y="1324140"/>
            <a:ext cx="683575" cy="6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57400" y="1512623"/>
            <a:ext cx="1393725" cy="309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02927" y="1512625"/>
            <a:ext cx="1055498" cy="10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63625" y="1856925"/>
            <a:ext cx="472250" cy="4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96479" y="1816575"/>
            <a:ext cx="552925" cy="5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12288" y="2246296"/>
            <a:ext cx="1236775" cy="3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343136" y="1776800"/>
            <a:ext cx="632475" cy="6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411151" y="2287911"/>
            <a:ext cx="1523573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504900" y="2556488"/>
            <a:ext cx="632475" cy="6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449400" y="2608853"/>
            <a:ext cx="1055500" cy="52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640950" y="2636048"/>
            <a:ext cx="722657" cy="55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874616" y="3147862"/>
            <a:ext cx="1574185" cy="4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123425" y="3241142"/>
            <a:ext cx="1055501" cy="3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515725" y="3276900"/>
            <a:ext cx="552924" cy="55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058860" y="3477873"/>
            <a:ext cx="1168031" cy="61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559700" y="3460035"/>
            <a:ext cx="2080800" cy="7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729425" y="3762025"/>
            <a:ext cx="1449501" cy="7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8486787" y="3956075"/>
            <a:ext cx="472250" cy="4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2929192"/>
            <a:ext cx="75108" cy="7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5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93" name="Google Shape;493;p55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94" name="Google Shape;494;p55"/>
          <p:cNvSpPr txBox="1"/>
          <p:nvPr>
            <p:ph type="title"/>
          </p:nvPr>
        </p:nvSpPr>
        <p:spPr>
          <a:xfrm>
            <a:off x="435880" y="400275"/>
            <a:ext cx="6926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ADINT</a:t>
            </a:r>
            <a:endParaRPr sz="2300"/>
          </a:p>
        </p:txBody>
      </p:sp>
      <p:grpSp>
        <p:nvGrpSpPr>
          <p:cNvPr id="495" name="Google Shape;495;p55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496" name="Google Shape;496;p55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97" name="Google Shape;497;p55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98" name="Google Shape;498;p55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pic>
        <p:nvPicPr>
          <p:cNvPr id="499" name="Google Shape;49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074842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5"/>
          <p:cNvSpPr txBox="1"/>
          <p:nvPr/>
        </p:nvSpPr>
        <p:spPr>
          <a:xfrm>
            <a:off x="681825" y="929475"/>
            <a:ext cx="3890100" cy="3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ADINT exploits online advertising systems and </a:t>
            </a:r>
            <a:r>
              <a:rPr lang="en-GB" sz="1100"/>
              <a:t>derivative</a:t>
            </a:r>
            <a:r>
              <a:rPr lang="en-GB" sz="1100"/>
              <a:t> data to infer interests, behaviours and identities.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AD Platforms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Tracking Pixels &amp; Cookies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Device &amp; Browser Fingerprints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Location &amp; Interest Segmentation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ADINT can be used both for positive and negative forces. Investigators can use tracking pixels or advertising IDs from served malicious advertisements to link infrastructure and </a:t>
            </a:r>
            <a:r>
              <a:rPr lang="en-GB" sz="1100">
                <a:solidFill>
                  <a:schemeClr val="dk1"/>
                </a:solidFill>
              </a:rPr>
              <a:t>track</a:t>
            </a:r>
            <a:r>
              <a:rPr lang="en-GB" sz="1100">
                <a:solidFill>
                  <a:schemeClr val="dk1"/>
                </a:solidFill>
              </a:rPr>
              <a:t> the responsible party.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Actors can be misused for covert profiling, such as tracking device location based on which location-based ADs they interact with, or querying their MAID ID to see what ADs they have interacted with.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91" y="2414217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 txBox="1"/>
          <p:nvPr/>
        </p:nvSpPr>
        <p:spPr>
          <a:xfrm>
            <a:off x="1251325" y="4530650"/>
            <a:ext cx="70125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/>
              <a:t>https://adint.cs.washington.edu/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https://medium.com/@thecyberhuntress/what-is-adint-advertising-intelligence-and-how-is-it-used-in-cybersecurity-e7a2de0bb34c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03" name="Google Shape;50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221" y="86250"/>
            <a:ext cx="1991195" cy="19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91" y="3307692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5"/>
          <p:cNvSpPr txBox="1"/>
          <p:nvPr/>
        </p:nvSpPr>
        <p:spPr>
          <a:xfrm>
            <a:off x="4790775" y="2155775"/>
            <a:ext cx="3890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What can be done with a MAID?</a:t>
            </a:r>
            <a:br>
              <a:rPr lang="en-GB" sz="1100"/>
            </a:br>
            <a:br>
              <a:rPr lang="en-GB" sz="1100"/>
            </a:br>
            <a:r>
              <a:rPr lang="en-GB" sz="1100"/>
              <a:t>“This varies a lot depending on the situation. For example, if one knew that their neighbor lived alone, they could target their IP address or house’s location with ads and use that as a stand-in for the MAID. Doing this, one could find out information like whether they use specific dating or religious apps.” MAIDs can also be queried within a geographic area.</a:t>
            </a:r>
            <a:endParaRPr sz="1100"/>
          </a:p>
        </p:txBody>
      </p:sp>
      <p:sp>
        <p:nvSpPr>
          <p:cNvPr id="506" name="Google Shape;506;p55"/>
          <p:cNvSpPr txBox="1"/>
          <p:nvPr/>
        </p:nvSpPr>
        <p:spPr>
          <a:xfrm>
            <a:off x="4790775" y="3695063"/>
            <a:ext cx="389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Settings -&gt; Privacy &amp; Security -&gt; Tracking -&gt; OFF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Settings -&gt; Privacy &amp; Security -&gt; Location Services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Apple Advertising -&gt; Personalised ADs -&gt; OFF</a:t>
            </a:r>
            <a:endParaRPr b="1" sz="1100"/>
          </a:p>
        </p:txBody>
      </p:sp>
      <p:sp>
        <p:nvSpPr>
          <p:cNvPr id="507" name="Google Shape;507;p55"/>
          <p:cNvSpPr/>
          <p:nvPr/>
        </p:nvSpPr>
        <p:spPr>
          <a:xfrm>
            <a:off x="4819650" y="3748450"/>
            <a:ext cx="3554700" cy="639300"/>
          </a:xfrm>
          <a:prstGeom prst="rect">
            <a:avLst/>
          </a:prstGeom>
          <a:solidFill>
            <a:srgbClr val="F9F3EB">
              <a:alpha val="39610"/>
            </a:srgbClr>
          </a:solidFill>
          <a:ln cap="flat" cmpd="sng" w="38100">
            <a:solidFill>
              <a:srgbClr val="D1A5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6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14" name="Google Shape;514;p56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15" name="Google Shape;515;p56"/>
          <p:cNvSpPr txBox="1"/>
          <p:nvPr>
            <p:ph type="title"/>
          </p:nvPr>
        </p:nvSpPr>
        <p:spPr>
          <a:xfrm>
            <a:off x="435880" y="400275"/>
            <a:ext cx="6926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SOCMINT</a:t>
            </a:r>
            <a:endParaRPr sz="2300"/>
          </a:p>
        </p:txBody>
      </p:sp>
      <p:grpSp>
        <p:nvGrpSpPr>
          <p:cNvPr id="516" name="Google Shape;516;p56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517" name="Google Shape;517;p56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518" name="Google Shape;518;p56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519" name="Google Shape;519;p56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pic>
        <p:nvPicPr>
          <p:cNvPr id="520" name="Google Shape;52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074842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6"/>
          <p:cNvSpPr txBox="1"/>
          <p:nvPr/>
        </p:nvSpPr>
        <p:spPr>
          <a:xfrm>
            <a:off x="681825" y="929475"/>
            <a:ext cx="4564800" cy="3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SOCMINT analyses social media content and online communities to infer behaviour, relationships and intent.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Public Social Media Content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Forums, chat platforms &amp; community spaces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User interactions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Network Relationships &amp; Associations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Temporal Posting Patterns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Use Cases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Pattern of Life Analysis (Timezone, Posting Routine, Frequent Locations/Activities)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Identity &amp; Account Correlation (Cross-platform, username correlation)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Narrative &amp; Influence Analysis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Risk &amp; Escalation indicators (Tone, frequency, threat language)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22" name="Google Shape;52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2929192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900" y="0"/>
            <a:ext cx="925926" cy="5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2000" y="33188"/>
            <a:ext cx="454450" cy="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3675" y="-23075"/>
            <a:ext cx="1134026" cy="5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4885" y="406555"/>
            <a:ext cx="749676" cy="74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2813" y="462025"/>
            <a:ext cx="612825" cy="6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35100" y="1040627"/>
            <a:ext cx="1288248" cy="3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40438" y="296175"/>
            <a:ext cx="2280499" cy="9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04503" y="1405125"/>
            <a:ext cx="925925" cy="51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18825" y="1403974"/>
            <a:ext cx="520824" cy="52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29300" y="1403975"/>
            <a:ext cx="520826" cy="52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46300" y="1228025"/>
            <a:ext cx="1801400" cy="18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47201" y="1959225"/>
            <a:ext cx="520825" cy="5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361025" y="2298508"/>
            <a:ext cx="749675" cy="44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723076" y="2362479"/>
            <a:ext cx="612825" cy="54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14875" y="2514475"/>
            <a:ext cx="520825" cy="5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589875" y="2706337"/>
            <a:ext cx="520826" cy="52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430241" y="3035300"/>
            <a:ext cx="1104392" cy="3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34095" y="3302544"/>
            <a:ext cx="693171" cy="5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382638" y="3400869"/>
            <a:ext cx="454450" cy="45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952013" y="3394999"/>
            <a:ext cx="454451" cy="45445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6"/>
          <p:cNvSpPr txBox="1"/>
          <p:nvPr>
            <p:ph type="title"/>
          </p:nvPr>
        </p:nvSpPr>
        <p:spPr>
          <a:xfrm>
            <a:off x="7234645" y="3861175"/>
            <a:ext cx="69264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(Douban) (Rednote)</a:t>
            </a:r>
            <a:endParaRPr sz="1200"/>
          </a:p>
        </p:txBody>
      </p:sp>
      <p:pic>
        <p:nvPicPr>
          <p:cNvPr id="544" name="Google Shape;544;p5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711901" y="3896450"/>
            <a:ext cx="398800" cy="3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072825" y="4066075"/>
            <a:ext cx="454450" cy="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234646" y="4057250"/>
            <a:ext cx="859503" cy="4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7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7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53" name="Google Shape;553;p57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54" name="Google Shape;554;p57"/>
          <p:cNvSpPr txBox="1"/>
          <p:nvPr>
            <p:ph type="title"/>
          </p:nvPr>
        </p:nvSpPr>
        <p:spPr>
          <a:xfrm>
            <a:off x="435880" y="400275"/>
            <a:ext cx="6926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Use Cases</a:t>
            </a:r>
            <a:endParaRPr sz="2300"/>
          </a:p>
        </p:txBody>
      </p:sp>
      <p:grpSp>
        <p:nvGrpSpPr>
          <p:cNvPr id="555" name="Google Shape;555;p57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556" name="Google Shape;556;p57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557" name="Google Shape;557;p57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558" name="Google Shape;558;p57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pic>
        <p:nvPicPr>
          <p:cNvPr id="559" name="Google Shape;559;p57" title="LIBannerNQ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26" y="2747800"/>
            <a:ext cx="2521149" cy="168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00" y="833150"/>
            <a:ext cx="3456927" cy="17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5763" y="3126825"/>
            <a:ext cx="1479000" cy="10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5500" y="1120975"/>
            <a:ext cx="2246099" cy="200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4842" y="2747800"/>
            <a:ext cx="3218334" cy="16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7"/>
          <p:cNvPicPr preferRelativeResize="0"/>
          <p:nvPr/>
        </p:nvPicPr>
        <p:blipFill rotWithShape="1">
          <a:blip r:embed="rId8">
            <a:alphaModFix/>
          </a:blip>
          <a:srcRect b="0" l="17656" r="7655" t="0"/>
          <a:stretch/>
        </p:blipFill>
        <p:spPr>
          <a:xfrm>
            <a:off x="4091750" y="833150"/>
            <a:ext cx="2473404" cy="17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8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8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71" name="Google Shape;571;p58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72" name="Google Shape;572;p58"/>
          <p:cNvSpPr txBox="1"/>
          <p:nvPr>
            <p:ph type="title"/>
          </p:nvPr>
        </p:nvSpPr>
        <p:spPr>
          <a:xfrm>
            <a:off x="435880" y="400275"/>
            <a:ext cx="6926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Careers</a:t>
            </a:r>
            <a:endParaRPr sz="2300"/>
          </a:p>
        </p:txBody>
      </p:sp>
      <p:grpSp>
        <p:nvGrpSpPr>
          <p:cNvPr id="573" name="Google Shape;573;p58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574" name="Google Shape;574;p58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pic>
        <p:nvPicPr>
          <p:cNvPr id="577" name="Google Shape;57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074842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8"/>
          <p:cNvSpPr txBox="1"/>
          <p:nvPr/>
        </p:nvSpPr>
        <p:spPr>
          <a:xfrm>
            <a:off x="681825" y="929475"/>
            <a:ext cx="38598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Cyber Threat Intelligence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Journalism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Law Enforcement / Military Analyst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Counter Terror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All cyber roles use a little OSINT….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Risk &amp; Compliance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Human Rights Research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Red Teaming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Due </a:t>
            </a:r>
            <a:r>
              <a:rPr lang="en-GB" sz="1100"/>
              <a:t>Diligence/Corporate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Security Analyst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Policy Advisor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Background Checking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Import/Export Investigations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Intelligence Analyst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Financial / AML Investigator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Legal Researcher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Geopolitical Risk Analyst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Maritime/Aviation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ThinkTank/NGOs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Private Investigations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Disinformation / Reputation Management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79" name="Google Shape;5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227242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398820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5" y="1570395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5" y="1735581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5" y="1900781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5" y="2065981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5" y="2231181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5" y="2396381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5" y="2561581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5" y="2733173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5" y="2897464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2" y="3068177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2" y="3221449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2" y="3403174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2" y="3584899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2" y="3747446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2" y="3909996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2" y="4072546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2" y="4227369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2" y="4377132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481" y="1784944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8"/>
          <p:cNvSpPr txBox="1"/>
          <p:nvPr/>
        </p:nvSpPr>
        <p:spPr>
          <a:xfrm>
            <a:off x="5456032" y="1645500"/>
            <a:ext cx="385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Open Source Intelligence Analyst!!!</a:t>
            </a:r>
            <a:endParaRPr b="1" sz="1100"/>
          </a:p>
        </p:txBody>
      </p:sp>
      <p:sp>
        <p:nvSpPr>
          <p:cNvPr id="601" name="Google Shape;601;p58"/>
          <p:cNvSpPr txBox="1"/>
          <p:nvPr/>
        </p:nvSpPr>
        <p:spPr>
          <a:xfrm>
            <a:off x="5730800" y="2679500"/>
            <a:ext cx="385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602" name="Google Shape;602;p58"/>
          <p:cNvSpPr txBox="1"/>
          <p:nvPr/>
        </p:nvSpPr>
        <p:spPr>
          <a:xfrm>
            <a:off x="5443156" y="2745963"/>
            <a:ext cx="385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Junior OSINT Analyst @</a:t>
            </a:r>
            <a:endParaRPr sz="1100"/>
          </a:p>
        </p:txBody>
      </p:sp>
      <p:pic>
        <p:nvPicPr>
          <p:cNvPr id="603" name="Google Shape;60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8998" y="2834048"/>
            <a:ext cx="1422602" cy="1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481" y="2885019"/>
            <a:ext cx="75108" cy="7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610" name="Google Shape;610;p59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1" name="Google Shape;611;p59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2" name="Google Shape;612;p59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pic>
        <p:nvPicPr>
          <p:cNvPr id="613" name="Google Shape;613;p59"/>
          <p:cNvPicPr preferRelativeResize="0"/>
          <p:nvPr/>
        </p:nvPicPr>
        <p:blipFill rotWithShape="1">
          <a:blip r:embed="rId6">
            <a:alphaModFix/>
          </a:blip>
          <a:srcRect b="38170" l="6615" r="7244" t="39080"/>
          <a:stretch/>
        </p:blipFill>
        <p:spPr>
          <a:xfrm>
            <a:off x="1864325" y="1861196"/>
            <a:ext cx="5415351" cy="8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19" name="Google Shape;619;p60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0" name="Google Shape;620;p60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1" name="Google Shape;621;p60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pic>
        <p:nvPicPr>
          <p:cNvPr id="622" name="Google Shape;62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331400"/>
            <a:ext cx="9144003" cy="550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1"/>
          <p:cNvSpPr/>
          <p:nvPr/>
        </p:nvSpPr>
        <p:spPr>
          <a:xfrm>
            <a:off x="17400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28" name="Google Shape;628;p61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9" name="Google Shape;629;p61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0" name="Google Shape;630;p61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pic>
        <p:nvPicPr>
          <p:cNvPr id="631" name="Google Shape;63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756" y="0"/>
            <a:ext cx="755848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1"/>
          <p:cNvSpPr/>
          <p:nvPr/>
        </p:nvSpPr>
        <p:spPr>
          <a:xfrm>
            <a:off x="3647750" y="4740075"/>
            <a:ext cx="1544100" cy="40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2"/>
          <p:cNvSpPr/>
          <p:nvPr/>
        </p:nvSpPr>
        <p:spPr>
          <a:xfrm>
            <a:off x="0" y="0"/>
            <a:ext cx="93726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38" name="Google Shape;638;p62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9" name="Google Shape;639;p62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0" name="Google Shape;640;p62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sp>
        <p:nvSpPr>
          <p:cNvPr id="641" name="Google Shape;641;p62"/>
          <p:cNvSpPr txBox="1"/>
          <p:nvPr/>
        </p:nvSpPr>
        <p:spPr>
          <a:xfrm>
            <a:off x="1788275" y="1195075"/>
            <a:ext cx="56328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yandexru@icloud.com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has this email been registered?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any free/available tools discussed today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3"/>
          <p:cNvSpPr/>
          <p:nvPr/>
        </p:nvSpPr>
        <p:spPr>
          <a:xfrm>
            <a:off x="0" y="0"/>
            <a:ext cx="93726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47" name="Google Shape;647;p63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8" name="Google Shape;648;p63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9" name="Google Shape;649;p63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sp>
        <p:nvSpPr>
          <p:cNvPr id="650" name="Google Shape;650;p63"/>
          <p:cNvSpPr txBox="1"/>
          <p:nvPr/>
        </p:nvSpPr>
        <p:spPr>
          <a:xfrm>
            <a:off x="1788275" y="1195075"/>
            <a:ext cx="56328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yandexru@icloud.com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has this email been registered?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any free/available tools discussed today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1" name="Google Shape;65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93812"/>
            <a:ext cx="9144003" cy="454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4"/>
          <p:cNvSpPr/>
          <p:nvPr/>
        </p:nvSpPr>
        <p:spPr>
          <a:xfrm>
            <a:off x="0" y="0"/>
            <a:ext cx="93726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57" name="Google Shape;657;p64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8" name="Google Shape;658;p64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9" name="Google Shape;659;p64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sp>
        <p:nvSpPr>
          <p:cNvPr id="660" name="Google Shape;660;p64"/>
          <p:cNvSpPr txBox="1"/>
          <p:nvPr/>
        </p:nvSpPr>
        <p:spPr>
          <a:xfrm>
            <a:off x="1788275" y="1195075"/>
            <a:ext cx="56328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9104427451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this through phone number lookup services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1" name="Google Shape;66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" y="43500"/>
            <a:ext cx="82217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4"/>
          <p:cNvSpPr/>
          <p:nvPr/>
        </p:nvSpPr>
        <p:spPr>
          <a:xfrm>
            <a:off x="2723450" y="1912775"/>
            <a:ext cx="1376700" cy="34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/>
          <p:nvPr/>
        </p:nvSpPr>
        <p:spPr>
          <a:xfrm>
            <a:off x="0" y="0"/>
            <a:ext cx="93726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68" name="Google Shape;668;p65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9" name="Google Shape;669;p65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0" name="Google Shape;670;p65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sp>
        <p:nvSpPr>
          <p:cNvPr id="671" name="Google Shape;671;p65"/>
          <p:cNvSpPr txBox="1"/>
          <p:nvPr/>
        </p:nvSpPr>
        <p:spPr>
          <a:xfrm>
            <a:off x="1788275" y="1195075"/>
            <a:ext cx="56328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9104427451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this through phone number lookup services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900" y="1053000"/>
            <a:ext cx="6930202" cy="4001751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5"/>
          <p:cNvSpPr/>
          <p:nvPr/>
        </p:nvSpPr>
        <p:spPr>
          <a:xfrm>
            <a:off x="6681650" y="4141975"/>
            <a:ext cx="1272300" cy="35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6"/>
          <p:cNvSpPr/>
          <p:nvPr/>
        </p:nvSpPr>
        <p:spPr>
          <a:xfrm>
            <a:off x="0" y="0"/>
            <a:ext cx="93726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79" name="Google Shape;679;p66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0" name="Google Shape;680;p66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1" name="Google Shape;681;p66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sp>
        <p:nvSpPr>
          <p:cNvPr id="682" name="Google Shape;682;p66"/>
          <p:cNvSpPr txBox="1"/>
          <p:nvPr/>
        </p:nvSpPr>
        <p:spPr>
          <a:xfrm>
            <a:off x="1788275" y="1195075"/>
            <a:ext cx="56328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9104427451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this through phone number lookup services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128" y="0"/>
            <a:ext cx="64157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7"/>
          <p:cNvSpPr/>
          <p:nvPr/>
        </p:nvSpPr>
        <p:spPr>
          <a:xfrm>
            <a:off x="0" y="0"/>
            <a:ext cx="93726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89" name="Google Shape;689;p67"/>
          <p:cNvSpPr/>
          <p:nvPr/>
        </p:nvSpPr>
        <p:spPr>
          <a:xfrm>
            <a:off x="5948891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0" name="Google Shape;690;p67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1" name="Google Shape;691;p67"/>
          <p:cNvSpPr txBox="1"/>
          <p:nvPr/>
        </p:nvSpPr>
        <p:spPr>
          <a:xfrm>
            <a:off x="5043725" y="1497200"/>
            <a:ext cx="56328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55.627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37.5197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67"/>
          <p:cNvSpPr/>
          <p:nvPr/>
        </p:nvSpPr>
        <p:spPr>
          <a:xfrm>
            <a:off x="2723450" y="1912775"/>
            <a:ext cx="1376700" cy="34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4606" y="-97875"/>
            <a:ext cx="446856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8"/>
          <p:cNvSpPr/>
          <p:nvPr/>
        </p:nvSpPr>
        <p:spPr>
          <a:xfrm>
            <a:off x="0" y="0"/>
            <a:ext cx="93726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99" name="Google Shape;699;p68"/>
          <p:cNvSpPr txBox="1"/>
          <p:nvPr/>
        </p:nvSpPr>
        <p:spPr>
          <a:xfrm>
            <a:off x="4495900" y="2503950"/>
            <a:ext cx="473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https://tinyurl.com/nqh-geo</a:t>
            </a:r>
            <a:endParaRPr sz="100"/>
          </a:p>
        </p:txBody>
      </p:sp>
      <p:pic>
        <p:nvPicPr>
          <p:cNvPr id="700" name="Google Shape;700;p68" title="Challenge3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00" y="-6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40" name="Google Shape;240;p4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4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42"/>
          <p:cNvSpPr txBox="1"/>
          <p:nvPr/>
        </p:nvSpPr>
        <p:spPr>
          <a:xfrm>
            <a:off x="742448" y="490538"/>
            <a:ext cx="1114984" cy="14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DMUHACKERS</a:t>
            </a:r>
            <a:endParaRPr sz="700"/>
          </a:p>
        </p:txBody>
      </p:sp>
      <p:sp>
        <p:nvSpPr>
          <p:cNvPr id="243" name="Google Shape;243;p42"/>
          <p:cNvSpPr txBox="1"/>
          <p:nvPr/>
        </p:nvSpPr>
        <p:spPr>
          <a:xfrm>
            <a:off x="1052140" y="712073"/>
            <a:ext cx="703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D0nt d0 1ll3gal sh1t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1710159" y="4526265"/>
            <a:ext cx="57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pl</a:t>
            </a:r>
            <a:r>
              <a:rPr b="1" lang="en-GB" sz="26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3813" y="1830525"/>
            <a:ext cx="3596475" cy="20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2" name="Google Shape;252;p43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3" name="Google Shape;253;p43"/>
          <p:cNvSpPr txBox="1"/>
          <p:nvPr>
            <p:ph type="title"/>
          </p:nvPr>
        </p:nvSpPr>
        <p:spPr>
          <a:xfrm>
            <a:off x="435871" y="400275"/>
            <a:ext cx="2736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Who.IS me</a:t>
            </a:r>
            <a:endParaRPr sz="2300"/>
          </a:p>
        </p:txBody>
      </p:sp>
      <p:grpSp>
        <p:nvGrpSpPr>
          <p:cNvPr id="254" name="Google Shape;254;p43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255" name="Google Shape;255;p43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256" name="Google Shape;256;p43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257" name="Google Shape;257;p43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sp>
        <p:nvSpPr>
          <p:cNvPr id="258" name="Google Shape;258;p43"/>
          <p:cNvSpPr txBox="1"/>
          <p:nvPr/>
        </p:nvSpPr>
        <p:spPr>
          <a:xfrm>
            <a:off x="679227" y="1004550"/>
            <a:ext cx="38292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074842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681823" y="1009675"/>
            <a:ext cx="7504200" cy="23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Ex DMU Cyber Security Student [2018-2022]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DMU Hackers Social Sec 2019-2020 &amp; Secretary 2021-2022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Boeing Defence UK - Cyber Security/SOC Intern (Placement Year)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Accenture Cheltenham - Senior SOC Analyst (Critical National Infrastructure)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Accenture Cheltenham - Lead SOC Analyst (Client Lead - Mutual Insurance/Investments)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North Quay Holdings - Senior OSINT Analyst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North Quay Holdings - Lead OSINT Analyst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428192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806667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2171517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2536367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2878280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325" y="932550"/>
            <a:ext cx="506615" cy="3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0988" y="1292250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4195" y="1503563"/>
            <a:ext cx="1220326" cy="6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313" y="1644475"/>
            <a:ext cx="930649" cy="93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325" y="2029270"/>
            <a:ext cx="930649" cy="93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3244192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99328" y="2878275"/>
            <a:ext cx="1422602" cy="1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93066" y="3192837"/>
            <a:ext cx="1422602" cy="1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3774" y="3815674"/>
            <a:ext cx="580300" cy="5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 rotWithShape="1">
          <a:blip r:embed="rId10">
            <a:alphaModFix/>
          </a:blip>
          <a:srcRect b="14096" l="0" r="0" t="8021"/>
          <a:stretch/>
        </p:blipFill>
        <p:spPr>
          <a:xfrm>
            <a:off x="5029400" y="3400375"/>
            <a:ext cx="777670" cy="10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4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2" name="Google Shape;282;p44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3" name="Google Shape;283;p44"/>
          <p:cNvSpPr txBox="1"/>
          <p:nvPr>
            <p:ph type="title"/>
          </p:nvPr>
        </p:nvSpPr>
        <p:spPr>
          <a:xfrm>
            <a:off x="435871" y="400275"/>
            <a:ext cx="2736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Who.IS</a:t>
            </a:r>
            <a:endParaRPr sz="2300"/>
          </a:p>
        </p:txBody>
      </p:sp>
      <p:grpSp>
        <p:nvGrpSpPr>
          <p:cNvPr id="284" name="Google Shape;284;p44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285" name="Google Shape;285;p44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286" name="Google Shape;286;p44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287" name="Google Shape;287;p44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sp>
        <p:nvSpPr>
          <p:cNvPr id="288" name="Google Shape;288;p44"/>
          <p:cNvSpPr txBox="1"/>
          <p:nvPr/>
        </p:nvSpPr>
        <p:spPr>
          <a:xfrm>
            <a:off x="679227" y="1004550"/>
            <a:ext cx="38292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074842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/>
        </p:nvSpPr>
        <p:spPr>
          <a:xfrm>
            <a:off x="681823" y="1009675"/>
            <a:ext cx="75042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Open-Source Intelligence heavy, All-Source Intelligence capable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428192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1806667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2171517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2536367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2878280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91" y="3244192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9180" y="465050"/>
            <a:ext cx="1941325" cy="2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/>
        </p:nvSpPr>
        <p:spPr>
          <a:xfrm>
            <a:off x="681824" y="1743650"/>
            <a:ext cx="1393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Fugitive Relocation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99" name="Google Shape;299;p44"/>
          <p:cNvSpPr txBox="1"/>
          <p:nvPr/>
        </p:nvSpPr>
        <p:spPr>
          <a:xfrm>
            <a:off x="653175" y="2113300"/>
            <a:ext cx="35448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Executive Protection / UHNWI &amp;FO Risk Intelligence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0" name="Google Shape;300;p44"/>
          <p:cNvSpPr txBox="1"/>
          <p:nvPr/>
        </p:nvSpPr>
        <p:spPr>
          <a:xfrm>
            <a:off x="681816" y="2466413"/>
            <a:ext cx="1941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Anti-poaching Operations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1" name="Google Shape;301;p44"/>
          <p:cNvSpPr txBox="1"/>
          <p:nvPr/>
        </p:nvSpPr>
        <p:spPr>
          <a:xfrm>
            <a:off x="653175" y="2477625"/>
            <a:ext cx="1941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681825" y="2819538"/>
            <a:ext cx="27369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Breach &amp; Stealer Notification &amp; Analysis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681825" y="3185450"/>
            <a:ext cx="27369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Corporate Intelligence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681825" y="1374100"/>
            <a:ext cx="2580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Attack Surface Mapping &amp; Reduction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6660501" y="-4255525"/>
            <a:ext cx="3508993" cy="12686416"/>
          </a:xfrm>
          <a:custGeom>
            <a:rect b="b" l="l" r="r" t="t"/>
            <a:pathLst>
              <a:path extrusionOk="0" h="6857522" w="1250978">
                <a:moveTo>
                  <a:pt x="0" y="3958676"/>
                </a:moveTo>
                <a:lnTo>
                  <a:pt x="79348" y="3958676"/>
                </a:lnTo>
                <a:lnTo>
                  <a:pt x="79348" y="3069598"/>
                </a:lnTo>
                <a:lnTo>
                  <a:pt x="0" y="3069598"/>
                </a:lnTo>
                <a:lnTo>
                  <a:pt x="0" y="3958676"/>
                </a:lnTo>
                <a:close/>
                <a:moveTo>
                  <a:pt x="0" y="5544212"/>
                </a:moveTo>
                <a:lnTo>
                  <a:pt x="79348" y="5544212"/>
                </a:lnTo>
                <a:lnTo>
                  <a:pt x="79348" y="4521760"/>
                </a:lnTo>
                <a:lnTo>
                  <a:pt x="0" y="4521760"/>
                </a:lnTo>
                <a:lnTo>
                  <a:pt x="0" y="5544212"/>
                </a:lnTo>
                <a:close/>
                <a:moveTo>
                  <a:pt x="105773" y="3314112"/>
                </a:moveTo>
                <a:lnTo>
                  <a:pt x="185122" y="3314112"/>
                </a:lnTo>
                <a:lnTo>
                  <a:pt x="185122" y="2384276"/>
                </a:lnTo>
                <a:lnTo>
                  <a:pt x="105773" y="2384276"/>
                </a:lnTo>
                <a:lnTo>
                  <a:pt x="105773" y="3314112"/>
                </a:lnTo>
                <a:close/>
                <a:moveTo>
                  <a:pt x="105773" y="4714416"/>
                </a:moveTo>
                <a:lnTo>
                  <a:pt x="185122" y="4714416"/>
                </a:lnTo>
                <a:lnTo>
                  <a:pt x="185122" y="4114285"/>
                </a:lnTo>
                <a:lnTo>
                  <a:pt x="105773" y="4114285"/>
                </a:lnTo>
                <a:lnTo>
                  <a:pt x="105773" y="4714416"/>
                </a:lnTo>
                <a:close/>
                <a:moveTo>
                  <a:pt x="105773" y="6411054"/>
                </a:moveTo>
                <a:lnTo>
                  <a:pt x="185122" y="6411054"/>
                </a:lnTo>
                <a:lnTo>
                  <a:pt x="185122" y="4818131"/>
                </a:lnTo>
                <a:lnTo>
                  <a:pt x="105773" y="4818131"/>
                </a:lnTo>
                <a:lnTo>
                  <a:pt x="105773" y="6411054"/>
                </a:lnTo>
                <a:close/>
                <a:moveTo>
                  <a:pt x="213348" y="2943648"/>
                </a:moveTo>
                <a:lnTo>
                  <a:pt x="292696" y="2943648"/>
                </a:lnTo>
                <a:lnTo>
                  <a:pt x="292696" y="1543344"/>
                </a:lnTo>
                <a:lnTo>
                  <a:pt x="213348" y="1543344"/>
                </a:lnTo>
                <a:lnTo>
                  <a:pt x="213348" y="2943648"/>
                </a:lnTo>
                <a:close/>
                <a:moveTo>
                  <a:pt x="213348" y="5018175"/>
                </a:moveTo>
                <a:lnTo>
                  <a:pt x="292696" y="5018175"/>
                </a:lnTo>
                <a:lnTo>
                  <a:pt x="292696" y="3617871"/>
                </a:lnTo>
                <a:lnTo>
                  <a:pt x="213348" y="3617871"/>
                </a:lnTo>
                <a:lnTo>
                  <a:pt x="213348" y="5018175"/>
                </a:lnTo>
                <a:close/>
                <a:moveTo>
                  <a:pt x="213348" y="6808274"/>
                </a:moveTo>
                <a:lnTo>
                  <a:pt x="292696" y="6808274"/>
                </a:lnTo>
                <a:lnTo>
                  <a:pt x="292696" y="5724629"/>
                </a:lnTo>
                <a:lnTo>
                  <a:pt x="213348" y="5724629"/>
                </a:lnTo>
                <a:lnTo>
                  <a:pt x="213348" y="6808274"/>
                </a:lnTo>
                <a:close/>
                <a:moveTo>
                  <a:pt x="319121" y="1986358"/>
                </a:moveTo>
                <a:lnTo>
                  <a:pt x="398470" y="1986358"/>
                </a:lnTo>
                <a:lnTo>
                  <a:pt x="398470" y="175125"/>
                </a:lnTo>
                <a:lnTo>
                  <a:pt x="319121" y="175125"/>
                </a:lnTo>
                <a:lnTo>
                  <a:pt x="319121" y="1986358"/>
                </a:lnTo>
                <a:close/>
                <a:moveTo>
                  <a:pt x="319121" y="4714416"/>
                </a:moveTo>
                <a:lnTo>
                  <a:pt x="398470" y="4714416"/>
                </a:lnTo>
                <a:lnTo>
                  <a:pt x="398470" y="2903183"/>
                </a:lnTo>
                <a:lnTo>
                  <a:pt x="319121" y="2903183"/>
                </a:lnTo>
                <a:lnTo>
                  <a:pt x="319121" y="4714416"/>
                </a:lnTo>
                <a:close/>
                <a:moveTo>
                  <a:pt x="319121" y="6115454"/>
                </a:moveTo>
                <a:lnTo>
                  <a:pt x="398470" y="6115454"/>
                </a:lnTo>
                <a:lnTo>
                  <a:pt x="398470" y="5122661"/>
                </a:lnTo>
                <a:lnTo>
                  <a:pt x="319121" y="5122661"/>
                </a:lnTo>
                <a:lnTo>
                  <a:pt x="319121" y="6115454"/>
                </a:lnTo>
                <a:close/>
                <a:moveTo>
                  <a:pt x="429305" y="2791383"/>
                </a:moveTo>
                <a:lnTo>
                  <a:pt x="508653" y="2791383"/>
                </a:lnTo>
                <a:lnTo>
                  <a:pt x="508653" y="782606"/>
                </a:lnTo>
                <a:lnTo>
                  <a:pt x="429305" y="782606"/>
                </a:lnTo>
                <a:lnTo>
                  <a:pt x="429305" y="2791346"/>
                </a:lnTo>
                <a:close/>
                <a:moveTo>
                  <a:pt x="429305" y="5062608"/>
                </a:moveTo>
                <a:lnTo>
                  <a:pt x="508653" y="5062608"/>
                </a:lnTo>
                <a:lnTo>
                  <a:pt x="508653" y="3415071"/>
                </a:lnTo>
                <a:lnTo>
                  <a:pt x="429305" y="3415071"/>
                </a:lnTo>
                <a:lnTo>
                  <a:pt x="429305" y="5062608"/>
                </a:lnTo>
                <a:close/>
                <a:moveTo>
                  <a:pt x="429305" y="6793720"/>
                </a:moveTo>
                <a:lnTo>
                  <a:pt x="508653" y="6793720"/>
                </a:lnTo>
                <a:lnTo>
                  <a:pt x="508653" y="5823163"/>
                </a:lnTo>
                <a:lnTo>
                  <a:pt x="429305" y="5823163"/>
                </a:lnTo>
                <a:lnTo>
                  <a:pt x="429305" y="6793720"/>
                </a:lnTo>
                <a:close/>
                <a:moveTo>
                  <a:pt x="535115" y="4714416"/>
                </a:moveTo>
                <a:lnTo>
                  <a:pt x="614464" y="4714416"/>
                </a:lnTo>
                <a:lnTo>
                  <a:pt x="614464" y="1127417"/>
                </a:lnTo>
                <a:lnTo>
                  <a:pt x="535115" y="1127417"/>
                </a:lnTo>
                <a:lnTo>
                  <a:pt x="535115" y="4714416"/>
                </a:lnTo>
                <a:close/>
                <a:moveTo>
                  <a:pt x="535115" y="6518555"/>
                </a:moveTo>
                <a:lnTo>
                  <a:pt x="614464" y="6518555"/>
                </a:lnTo>
                <a:lnTo>
                  <a:pt x="614464" y="4925632"/>
                </a:lnTo>
                <a:lnTo>
                  <a:pt x="535115" y="4925632"/>
                </a:lnTo>
                <a:lnTo>
                  <a:pt x="535115" y="6518555"/>
                </a:lnTo>
                <a:close/>
                <a:moveTo>
                  <a:pt x="636515" y="689586"/>
                </a:moveTo>
                <a:lnTo>
                  <a:pt x="715864" y="689586"/>
                </a:lnTo>
                <a:lnTo>
                  <a:pt x="715864" y="0"/>
                </a:lnTo>
                <a:lnTo>
                  <a:pt x="636515" y="0"/>
                </a:lnTo>
                <a:lnTo>
                  <a:pt x="636515" y="689586"/>
                </a:lnTo>
                <a:close/>
                <a:moveTo>
                  <a:pt x="636515" y="3699682"/>
                </a:moveTo>
                <a:lnTo>
                  <a:pt x="715864" y="3699682"/>
                </a:lnTo>
                <a:lnTo>
                  <a:pt x="715864" y="2189158"/>
                </a:lnTo>
                <a:lnTo>
                  <a:pt x="636515" y="2189158"/>
                </a:lnTo>
                <a:lnTo>
                  <a:pt x="636515" y="3699682"/>
                </a:lnTo>
                <a:close/>
                <a:moveTo>
                  <a:pt x="636515" y="5845030"/>
                </a:moveTo>
                <a:lnTo>
                  <a:pt x="715864" y="5845030"/>
                </a:lnTo>
                <a:lnTo>
                  <a:pt x="715864" y="4531536"/>
                </a:lnTo>
                <a:lnTo>
                  <a:pt x="636515" y="4531536"/>
                </a:lnTo>
                <a:lnTo>
                  <a:pt x="636515" y="5845030"/>
                </a:lnTo>
                <a:close/>
                <a:moveTo>
                  <a:pt x="742288" y="3261850"/>
                </a:moveTo>
                <a:lnTo>
                  <a:pt x="821637" y="3261850"/>
                </a:lnTo>
                <a:lnTo>
                  <a:pt x="821637" y="908483"/>
                </a:lnTo>
                <a:lnTo>
                  <a:pt x="742288" y="908483"/>
                </a:lnTo>
                <a:lnTo>
                  <a:pt x="742288" y="3261850"/>
                </a:lnTo>
                <a:close/>
                <a:moveTo>
                  <a:pt x="742288" y="4301686"/>
                </a:moveTo>
                <a:lnTo>
                  <a:pt x="821637" y="4301686"/>
                </a:lnTo>
                <a:lnTo>
                  <a:pt x="821637" y="3415071"/>
                </a:lnTo>
                <a:lnTo>
                  <a:pt x="742288" y="3415071"/>
                </a:lnTo>
                <a:lnTo>
                  <a:pt x="742288" y="4301686"/>
                </a:lnTo>
                <a:close/>
                <a:moveTo>
                  <a:pt x="742288" y="6857522"/>
                </a:moveTo>
                <a:lnTo>
                  <a:pt x="821637" y="6857522"/>
                </a:lnTo>
                <a:lnTo>
                  <a:pt x="821637" y="5483827"/>
                </a:lnTo>
                <a:lnTo>
                  <a:pt x="742288" y="5483827"/>
                </a:lnTo>
                <a:lnTo>
                  <a:pt x="742288" y="6857522"/>
                </a:lnTo>
                <a:close/>
                <a:moveTo>
                  <a:pt x="849863" y="2594132"/>
                </a:moveTo>
                <a:lnTo>
                  <a:pt x="929211" y="2594132"/>
                </a:lnTo>
                <a:lnTo>
                  <a:pt x="929211" y="240802"/>
                </a:lnTo>
                <a:lnTo>
                  <a:pt x="849863" y="240802"/>
                </a:lnTo>
                <a:lnTo>
                  <a:pt x="849863" y="2594169"/>
                </a:lnTo>
                <a:close/>
                <a:moveTo>
                  <a:pt x="849863" y="5035081"/>
                </a:moveTo>
                <a:lnTo>
                  <a:pt x="929211" y="5035081"/>
                </a:lnTo>
                <a:lnTo>
                  <a:pt x="929211" y="2966324"/>
                </a:lnTo>
                <a:lnTo>
                  <a:pt x="849863" y="2966324"/>
                </a:lnTo>
                <a:lnTo>
                  <a:pt x="849863" y="5035081"/>
                </a:lnTo>
                <a:close/>
                <a:moveTo>
                  <a:pt x="849863" y="6786407"/>
                </a:moveTo>
                <a:lnTo>
                  <a:pt x="929211" y="6786407"/>
                </a:lnTo>
                <a:lnTo>
                  <a:pt x="929211" y="6031145"/>
                </a:lnTo>
                <a:lnTo>
                  <a:pt x="849863" y="6031145"/>
                </a:lnTo>
                <a:lnTo>
                  <a:pt x="849863" y="6786407"/>
                </a:lnTo>
                <a:close/>
                <a:moveTo>
                  <a:pt x="955636" y="470651"/>
                </a:moveTo>
                <a:lnTo>
                  <a:pt x="1034985" y="470651"/>
                </a:lnTo>
                <a:lnTo>
                  <a:pt x="1034985" y="240802"/>
                </a:lnTo>
                <a:lnTo>
                  <a:pt x="955636" y="240802"/>
                </a:lnTo>
                <a:lnTo>
                  <a:pt x="955636" y="470651"/>
                </a:lnTo>
                <a:close/>
                <a:moveTo>
                  <a:pt x="955636" y="3261850"/>
                </a:moveTo>
                <a:lnTo>
                  <a:pt x="1034985" y="3261850"/>
                </a:lnTo>
                <a:lnTo>
                  <a:pt x="1034985" y="1795135"/>
                </a:lnTo>
                <a:lnTo>
                  <a:pt x="955636" y="1795135"/>
                </a:lnTo>
                <a:lnTo>
                  <a:pt x="955636" y="3261850"/>
                </a:lnTo>
                <a:close/>
                <a:moveTo>
                  <a:pt x="955636" y="4301686"/>
                </a:moveTo>
                <a:lnTo>
                  <a:pt x="1034985" y="4301686"/>
                </a:lnTo>
                <a:lnTo>
                  <a:pt x="1034985" y="3415071"/>
                </a:lnTo>
                <a:lnTo>
                  <a:pt x="955636" y="3415071"/>
                </a:lnTo>
                <a:lnTo>
                  <a:pt x="955636" y="4301686"/>
                </a:lnTo>
                <a:close/>
                <a:moveTo>
                  <a:pt x="955636" y="5637085"/>
                </a:moveTo>
                <a:lnTo>
                  <a:pt x="1034985" y="5637085"/>
                </a:lnTo>
                <a:lnTo>
                  <a:pt x="1034985" y="4750470"/>
                </a:lnTo>
                <a:lnTo>
                  <a:pt x="955636" y="4750470"/>
                </a:lnTo>
                <a:lnTo>
                  <a:pt x="955636" y="5637085"/>
                </a:lnTo>
                <a:close/>
                <a:moveTo>
                  <a:pt x="1065820" y="2594132"/>
                </a:moveTo>
                <a:lnTo>
                  <a:pt x="1145168" y="2594132"/>
                </a:lnTo>
                <a:lnTo>
                  <a:pt x="1145168" y="1160237"/>
                </a:lnTo>
                <a:lnTo>
                  <a:pt x="1065820" y="1160237"/>
                </a:lnTo>
                <a:lnTo>
                  <a:pt x="1065820" y="2594132"/>
                </a:lnTo>
                <a:close/>
                <a:moveTo>
                  <a:pt x="1065820" y="3787263"/>
                </a:moveTo>
                <a:lnTo>
                  <a:pt x="1145168" y="3787263"/>
                </a:lnTo>
                <a:lnTo>
                  <a:pt x="1145168" y="2900647"/>
                </a:lnTo>
                <a:lnTo>
                  <a:pt x="1065820" y="2900647"/>
                </a:lnTo>
                <a:lnTo>
                  <a:pt x="1065820" y="3787263"/>
                </a:lnTo>
                <a:close/>
                <a:moveTo>
                  <a:pt x="1065820" y="6337623"/>
                </a:moveTo>
                <a:lnTo>
                  <a:pt x="1145168" y="6337623"/>
                </a:lnTo>
                <a:lnTo>
                  <a:pt x="1145168" y="5451008"/>
                </a:lnTo>
                <a:lnTo>
                  <a:pt x="1065820" y="5451008"/>
                </a:lnTo>
                <a:lnTo>
                  <a:pt x="1065820" y="6337623"/>
                </a:lnTo>
                <a:close/>
                <a:moveTo>
                  <a:pt x="1171630" y="2594132"/>
                </a:moveTo>
                <a:lnTo>
                  <a:pt x="1250979" y="2594132"/>
                </a:lnTo>
                <a:lnTo>
                  <a:pt x="1250979" y="240802"/>
                </a:lnTo>
                <a:lnTo>
                  <a:pt x="1171630" y="240802"/>
                </a:lnTo>
                <a:lnTo>
                  <a:pt x="1171630" y="2594169"/>
                </a:lnTo>
                <a:close/>
                <a:moveTo>
                  <a:pt x="1250942" y="3415071"/>
                </a:moveTo>
                <a:lnTo>
                  <a:pt x="1171593" y="3415071"/>
                </a:lnTo>
                <a:lnTo>
                  <a:pt x="1171593" y="6063964"/>
                </a:lnTo>
                <a:lnTo>
                  <a:pt x="1250942" y="6063964"/>
                </a:lnTo>
                <a:lnTo>
                  <a:pt x="1250942" y="3415071"/>
                </a:lnTo>
                <a:close/>
              </a:path>
            </a:pathLst>
          </a:custGeom>
          <a:gradFill>
            <a:gsLst>
              <a:gs pos="0">
                <a:srgbClr val="021042">
                  <a:alpha val="40000"/>
                </a:srgbClr>
              </a:gs>
              <a:gs pos="100000">
                <a:srgbClr val="02104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2104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6" name="Google Shape;30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5899" y="3097515"/>
            <a:ext cx="524176" cy="5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8135" y="2775594"/>
            <a:ext cx="359700" cy="35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44"/>
          <p:cNvGrpSpPr/>
          <p:nvPr/>
        </p:nvGrpSpPr>
        <p:grpSpPr>
          <a:xfrm>
            <a:off x="6001364" y="2473578"/>
            <a:ext cx="293254" cy="242703"/>
            <a:chOff x="8689938" y="2966803"/>
            <a:chExt cx="2102177" cy="1739810"/>
          </a:xfrm>
        </p:grpSpPr>
        <p:sp>
          <p:nvSpPr>
            <p:cNvPr id="309" name="Google Shape;309;p44"/>
            <p:cNvSpPr/>
            <p:nvPr/>
          </p:nvSpPr>
          <p:spPr>
            <a:xfrm>
              <a:off x="8689938" y="2966803"/>
              <a:ext cx="2102177" cy="1739810"/>
            </a:xfrm>
            <a:custGeom>
              <a:rect b="b" l="l" r="r" t="t"/>
              <a:pathLst>
                <a:path extrusionOk="0" h="1739810" w="2102177">
                  <a:moveTo>
                    <a:pt x="1051080" y="133515"/>
                  </a:moveTo>
                  <a:cubicBezTo>
                    <a:pt x="1025103" y="133515"/>
                    <a:pt x="1002180" y="146100"/>
                    <a:pt x="988190" y="168031"/>
                  </a:cubicBezTo>
                  <a:lnTo>
                    <a:pt x="145618" y="1491697"/>
                  </a:lnTo>
                  <a:cubicBezTo>
                    <a:pt x="124231" y="1525296"/>
                    <a:pt x="136779" y="1555973"/>
                    <a:pt x="143128" y="1567603"/>
                  </a:cubicBezTo>
                  <a:cubicBezTo>
                    <a:pt x="149533" y="1579214"/>
                    <a:pt x="168673" y="1606277"/>
                    <a:pt x="208490" y="1606277"/>
                  </a:cubicBezTo>
                  <a:lnTo>
                    <a:pt x="1893651" y="1606277"/>
                  </a:lnTo>
                  <a:cubicBezTo>
                    <a:pt x="1933486" y="1606277"/>
                    <a:pt x="1952608" y="1579214"/>
                    <a:pt x="1959013" y="1567603"/>
                  </a:cubicBezTo>
                  <a:cubicBezTo>
                    <a:pt x="1965380" y="1555954"/>
                    <a:pt x="1977910" y="1525296"/>
                    <a:pt x="1956522" y="1491697"/>
                  </a:cubicBezTo>
                  <a:lnTo>
                    <a:pt x="1113988" y="168031"/>
                  </a:lnTo>
                  <a:cubicBezTo>
                    <a:pt x="1100017" y="146100"/>
                    <a:pt x="1077093" y="133515"/>
                    <a:pt x="1051080" y="133515"/>
                  </a:cubicBezTo>
                  <a:moveTo>
                    <a:pt x="1893670" y="1739792"/>
                  </a:moveTo>
                  <a:lnTo>
                    <a:pt x="208508" y="1739792"/>
                  </a:lnTo>
                  <a:cubicBezTo>
                    <a:pt x="131385" y="1739792"/>
                    <a:pt x="63214" y="1699432"/>
                    <a:pt x="26113" y="1631841"/>
                  </a:cubicBezTo>
                  <a:cubicBezTo>
                    <a:pt x="-10988" y="1564232"/>
                    <a:pt x="-8422" y="1485030"/>
                    <a:pt x="32967" y="1419986"/>
                  </a:cubicBezTo>
                  <a:lnTo>
                    <a:pt x="875557" y="96358"/>
                  </a:lnTo>
                  <a:cubicBezTo>
                    <a:pt x="913950" y="36015"/>
                    <a:pt x="979575" y="0"/>
                    <a:pt x="1051080" y="0"/>
                  </a:cubicBezTo>
                  <a:cubicBezTo>
                    <a:pt x="1122585" y="0"/>
                    <a:pt x="1188228" y="36015"/>
                    <a:pt x="1226621" y="96358"/>
                  </a:cubicBezTo>
                  <a:lnTo>
                    <a:pt x="2069211" y="1420005"/>
                  </a:lnTo>
                  <a:cubicBezTo>
                    <a:pt x="2110600" y="1485067"/>
                    <a:pt x="2113166" y="1564251"/>
                    <a:pt x="2076065" y="1631841"/>
                  </a:cubicBezTo>
                  <a:cubicBezTo>
                    <a:pt x="2038983" y="1699451"/>
                    <a:pt x="1970793" y="1739810"/>
                    <a:pt x="1893670" y="1739810"/>
                  </a:cubicBezTo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ctr" bIns="25525" lIns="51100" spcFirstLastPara="1" rIns="51100" wrap="square" tIns="25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45">
                <a:solidFill>
                  <a:srgbClr val="02104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9631873" y="4213064"/>
              <a:ext cx="221725" cy="221744"/>
            </a:xfrm>
            <a:custGeom>
              <a:rect b="b" l="l" r="r" t="t"/>
              <a:pathLst>
                <a:path extrusionOk="0" h="221744" w="221725">
                  <a:moveTo>
                    <a:pt x="221725" y="110872"/>
                  </a:moveTo>
                  <a:cubicBezTo>
                    <a:pt x="221725" y="172114"/>
                    <a:pt x="172076" y="221744"/>
                    <a:pt x="110853" y="221744"/>
                  </a:cubicBezTo>
                  <a:cubicBezTo>
                    <a:pt x="49630" y="221744"/>
                    <a:pt x="0" y="172095"/>
                    <a:pt x="0" y="110872"/>
                  </a:cubicBezTo>
                  <a:cubicBezTo>
                    <a:pt x="0" y="49649"/>
                    <a:pt x="49649" y="0"/>
                    <a:pt x="110853" y="0"/>
                  </a:cubicBezTo>
                  <a:cubicBezTo>
                    <a:pt x="172058" y="0"/>
                    <a:pt x="221725" y="49649"/>
                    <a:pt x="221725" y="110872"/>
                  </a:cubicBezTo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ctr" bIns="25525" lIns="51100" spcFirstLastPara="1" rIns="51100" wrap="square" tIns="25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45">
                <a:solidFill>
                  <a:srgbClr val="02104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1" name="Google Shape;311;p44"/>
            <p:cNvSpPr/>
            <p:nvPr/>
          </p:nvSpPr>
          <p:spPr>
            <a:xfrm>
              <a:off x="9675958" y="3437653"/>
              <a:ext cx="133514" cy="677574"/>
            </a:xfrm>
            <a:custGeom>
              <a:rect b="b" l="l" r="r" t="t"/>
              <a:pathLst>
                <a:path extrusionOk="0" h="677574" w="133514">
                  <a:moveTo>
                    <a:pt x="0" y="677574"/>
                  </a:moveTo>
                  <a:lnTo>
                    <a:pt x="0" y="677574"/>
                  </a:lnTo>
                  <a:lnTo>
                    <a:pt x="0" y="133515"/>
                  </a:lnTo>
                  <a:cubicBezTo>
                    <a:pt x="0" y="59781"/>
                    <a:pt x="59762" y="0"/>
                    <a:pt x="133515" y="0"/>
                  </a:cubicBezTo>
                  <a:lnTo>
                    <a:pt x="133515" y="544059"/>
                  </a:lnTo>
                  <a:cubicBezTo>
                    <a:pt x="133515" y="617793"/>
                    <a:pt x="73752" y="677574"/>
                    <a:pt x="0" y="677574"/>
                  </a:cubicBezTo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ctr" bIns="25525" lIns="51100" spcFirstLastPara="1" rIns="51100" wrap="square" tIns="25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45">
                <a:solidFill>
                  <a:srgbClr val="02104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12" name="Google Shape;312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85912" y="1969169"/>
            <a:ext cx="510675" cy="5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13350" y="1618331"/>
            <a:ext cx="455771" cy="4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50313" y="1313710"/>
            <a:ext cx="395349" cy="3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80513" y="978274"/>
            <a:ext cx="334975" cy="3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4139319" y="891840"/>
            <a:ext cx="183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 txBox="1"/>
          <p:nvPr>
            <p:ph idx="1" type="body"/>
          </p:nvPr>
        </p:nvSpPr>
        <p:spPr>
          <a:xfrm>
            <a:off x="457200" y="1183005"/>
            <a:ext cx="8229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" y="287355"/>
            <a:ext cx="9144003" cy="4630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6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9" name="Google Shape;329;p46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30" name="Google Shape;330;p46"/>
          <p:cNvSpPr txBox="1"/>
          <p:nvPr>
            <p:ph type="title"/>
          </p:nvPr>
        </p:nvSpPr>
        <p:spPr>
          <a:xfrm>
            <a:off x="435880" y="400275"/>
            <a:ext cx="6926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What is OSINT?</a:t>
            </a:r>
            <a:endParaRPr sz="2300"/>
          </a:p>
        </p:txBody>
      </p:sp>
      <p:grpSp>
        <p:nvGrpSpPr>
          <p:cNvPr id="331" name="Google Shape;331;p46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332" name="Google Shape;332;p46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pic>
        <p:nvPicPr>
          <p:cNvPr id="335" name="Google Shape;3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691" y="2990317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/>
          <p:nvPr/>
        </p:nvSpPr>
        <p:spPr>
          <a:xfrm>
            <a:off x="1502700" y="2075550"/>
            <a:ext cx="6136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OSINT is the practice of turning public data into actionable intelligence.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991" y="2990317"/>
            <a:ext cx="75108" cy="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116" y="2990317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/>
        </p:nvSpPr>
        <p:spPr>
          <a:xfrm>
            <a:off x="1892450" y="2849375"/>
            <a:ext cx="2223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No privileged access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3708281" y="2849363"/>
            <a:ext cx="2223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No exploits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1" name="Google Shape;341;p46"/>
          <p:cNvSpPr txBox="1"/>
          <p:nvPr/>
        </p:nvSpPr>
        <p:spPr>
          <a:xfrm>
            <a:off x="5317681" y="2849363"/>
            <a:ext cx="2223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No target interaction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7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8" name="Google Shape;348;p47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9" name="Google Shape;349;p47"/>
          <p:cNvSpPr txBox="1"/>
          <p:nvPr>
            <p:ph type="title"/>
          </p:nvPr>
        </p:nvSpPr>
        <p:spPr>
          <a:xfrm>
            <a:off x="435880" y="400275"/>
            <a:ext cx="6926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What counts as OSINT?</a:t>
            </a:r>
            <a:endParaRPr sz="2300"/>
          </a:p>
        </p:txBody>
      </p:sp>
      <p:grpSp>
        <p:nvGrpSpPr>
          <p:cNvPr id="350" name="Google Shape;350;p47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351" name="Google Shape;351;p47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sp>
        <p:nvSpPr>
          <p:cNvPr id="354" name="Google Shape;354;p47"/>
          <p:cNvSpPr txBox="1"/>
          <p:nvPr/>
        </p:nvSpPr>
        <p:spPr>
          <a:xfrm>
            <a:off x="590350" y="1191975"/>
            <a:ext cx="3340200" cy="27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Open sources include: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Web + news + corporate records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Social media + forums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Images/video + geospatial data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Leaked datasets (publicly circulating*)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Metadata + technical artefacts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4210000" y="1191975"/>
            <a:ext cx="37845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The OSINT workflow: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Scope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Collect relevant data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Corroborate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Analysis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Report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/>
        </p:nvSpPr>
        <p:spPr>
          <a:xfrm>
            <a:off x="933189" y="4651297"/>
            <a:ext cx="38100" cy="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02104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8"/>
          <p:cNvSpPr/>
          <p:nvPr/>
        </p:nvSpPr>
        <p:spPr>
          <a:xfrm>
            <a:off x="681837" y="4674558"/>
            <a:ext cx="262922" cy="280257"/>
          </a:xfrm>
          <a:custGeom>
            <a:rect b="b" l="l" r="r" t="t"/>
            <a:pathLst>
              <a:path extrusionOk="0" h="615950" w="577850">
                <a:moveTo>
                  <a:pt x="577227" y="615619"/>
                </a:moveTo>
                <a:lnTo>
                  <a:pt x="558190" y="587425"/>
                </a:lnTo>
                <a:lnTo>
                  <a:pt x="538264" y="559879"/>
                </a:lnTo>
                <a:lnTo>
                  <a:pt x="517474" y="532993"/>
                </a:lnTo>
                <a:lnTo>
                  <a:pt x="495858" y="506768"/>
                </a:lnTo>
                <a:lnTo>
                  <a:pt x="481850" y="482574"/>
                </a:lnTo>
                <a:lnTo>
                  <a:pt x="477989" y="460375"/>
                </a:lnTo>
                <a:lnTo>
                  <a:pt x="483793" y="453072"/>
                </a:lnTo>
                <a:lnTo>
                  <a:pt x="501269" y="423125"/>
                </a:lnTo>
                <a:lnTo>
                  <a:pt x="515061" y="390131"/>
                </a:lnTo>
                <a:lnTo>
                  <a:pt x="524903" y="354698"/>
                </a:lnTo>
                <a:lnTo>
                  <a:pt x="530834" y="316649"/>
                </a:lnTo>
                <a:lnTo>
                  <a:pt x="532803" y="276161"/>
                </a:lnTo>
                <a:lnTo>
                  <a:pt x="531761" y="248945"/>
                </a:lnTo>
                <a:lnTo>
                  <a:pt x="522312" y="189179"/>
                </a:lnTo>
                <a:lnTo>
                  <a:pt x="503859" y="138328"/>
                </a:lnTo>
                <a:lnTo>
                  <a:pt x="477431" y="94589"/>
                </a:lnTo>
                <a:lnTo>
                  <a:pt x="443306" y="58331"/>
                </a:lnTo>
                <a:lnTo>
                  <a:pt x="432460" y="50114"/>
                </a:lnTo>
                <a:lnTo>
                  <a:pt x="432460" y="275272"/>
                </a:lnTo>
                <a:lnTo>
                  <a:pt x="431355" y="303631"/>
                </a:lnTo>
                <a:lnTo>
                  <a:pt x="428015" y="330111"/>
                </a:lnTo>
                <a:lnTo>
                  <a:pt x="422465" y="354698"/>
                </a:lnTo>
                <a:lnTo>
                  <a:pt x="414705" y="377393"/>
                </a:lnTo>
                <a:lnTo>
                  <a:pt x="406539" y="393992"/>
                </a:lnTo>
                <a:lnTo>
                  <a:pt x="390385" y="391172"/>
                </a:lnTo>
                <a:lnTo>
                  <a:pt x="366191" y="377177"/>
                </a:lnTo>
                <a:lnTo>
                  <a:pt x="339953" y="355574"/>
                </a:lnTo>
                <a:lnTo>
                  <a:pt x="313067" y="334784"/>
                </a:lnTo>
                <a:lnTo>
                  <a:pt x="285521" y="314833"/>
                </a:lnTo>
                <a:lnTo>
                  <a:pt x="257340" y="295770"/>
                </a:lnTo>
                <a:lnTo>
                  <a:pt x="276415" y="323964"/>
                </a:lnTo>
                <a:lnTo>
                  <a:pt x="296379" y="351510"/>
                </a:lnTo>
                <a:lnTo>
                  <a:pt x="317182" y="378421"/>
                </a:lnTo>
                <a:lnTo>
                  <a:pt x="338810" y="404660"/>
                </a:lnTo>
                <a:lnTo>
                  <a:pt x="352806" y="428853"/>
                </a:lnTo>
                <a:lnTo>
                  <a:pt x="318008" y="462089"/>
                </a:lnTo>
                <a:lnTo>
                  <a:pt x="265518" y="467969"/>
                </a:lnTo>
                <a:lnTo>
                  <a:pt x="237985" y="466509"/>
                </a:lnTo>
                <a:lnTo>
                  <a:pt x="190919" y="454736"/>
                </a:lnTo>
                <a:lnTo>
                  <a:pt x="154381" y="431431"/>
                </a:lnTo>
                <a:lnTo>
                  <a:pt x="127520" y="397903"/>
                </a:lnTo>
                <a:lnTo>
                  <a:pt x="110083" y="354698"/>
                </a:lnTo>
                <a:lnTo>
                  <a:pt x="101422" y="303631"/>
                </a:lnTo>
                <a:lnTo>
                  <a:pt x="100380" y="276161"/>
                </a:lnTo>
                <a:lnTo>
                  <a:pt x="100342" y="275272"/>
                </a:lnTo>
                <a:lnTo>
                  <a:pt x="104787" y="224116"/>
                </a:lnTo>
                <a:lnTo>
                  <a:pt x="118097" y="178917"/>
                </a:lnTo>
                <a:lnTo>
                  <a:pt x="140639" y="141312"/>
                </a:lnTo>
                <a:lnTo>
                  <a:pt x="172720" y="112776"/>
                </a:lnTo>
                <a:lnTo>
                  <a:pt x="214337" y="94792"/>
                </a:lnTo>
                <a:lnTo>
                  <a:pt x="265518" y="88785"/>
                </a:lnTo>
                <a:lnTo>
                  <a:pt x="293039" y="90284"/>
                </a:lnTo>
                <a:lnTo>
                  <a:pt x="340106" y="102285"/>
                </a:lnTo>
                <a:lnTo>
                  <a:pt x="376732" y="125907"/>
                </a:lnTo>
                <a:lnTo>
                  <a:pt x="404012" y="158724"/>
                </a:lnTo>
                <a:lnTo>
                  <a:pt x="422211" y="200190"/>
                </a:lnTo>
                <a:lnTo>
                  <a:pt x="431317" y="248577"/>
                </a:lnTo>
                <a:lnTo>
                  <a:pt x="432460" y="275272"/>
                </a:lnTo>
                <a:lnTo>
                  <a:pt x="432460" y="50114"/>
                </a:lnTo>
                <a:lnTo>
                  <a:pt x="378294" y="19519"/>
                </a:lnTo>
                <a:lnTo>
                  <a:pt x="325678" y="4889"/>
                </a:lnTo>
                <a:lnTo>
                  <a:pt x="265518" y="0"/>
                </a:lnTo>
                <a:lnTo>
                  <a:pt x="225272" y="2133"/>
                </a:lnTo>
                <a:lnTo>
                  <a:pt x="153784" y="19240"/>
                </a:lnTo>
                <a:lnTo>
                  <a:pt x="94538" y="53035"/>
                </a:lnTo>
                <a:lnTo>
                  <a:pt x="49034" y="101206"/>
                </a:lnTo>
                <a:lnTo>
                  <a:pt x="17729" y="162953"/>
                </a:lnTo>
                <a:lnTo>
                  <a:pt x="1968" y="235762"/>
                </a:lnTo>
                <a:lnTo>
                  <a:pt x="50" y="275272"/>
                </a:lnTo>
                <a:lnTo>
                  <a:pt x="0" y="276161"/>
                </a:lnTo>
                <a:lnTo>
                  <a:pt x="4330" y="336765"/>
                </a:lnTo>
                <a:lnTo>
                  <a:pt x="17322" y="390715"/>
                </a:lnTo>
                <a:lnTo>
                  <a:pt x="38735" y="437997"/>
                </a:lnTo>
                <a:lnTo>
                  <a:pt x="68376" y="478624"/>
                </a:lnTo>
                <a:lnTo>
                  <a:pt x="106222" y="511594"/>
                </a:lnTo>
                <a:lnTo>
                  <a:pt x="152298" y="535901"/>
                </a:lnTo>
                <a:lnTo>
                  <a:pt x="205676" y="550887"/>
                </a:lnTo>
                <a:lnTo>
                  <a:pt x="265518" y="555879"/>
                </a:lnTo>
                <a:lnTo>
                  <a:pt x="306882" y="553707"/>
                </a:lnTo>
                <a:lnTo>
                  <a:pt x="344868" y="547217"/>
                </a:lnTo>
                <a:lnTo>
                  <a:pt x="379476" y="536397"/>
                </a:lnTo>
                <a:lnTo>
                  <a:pt x="410705" y="521246"/>
                </a:lnTo>
                <a:lnTo>
                  <a:pt x="418617" y="515810"/>
                </a:lnTo>
                <a:lnTo>
                  <a:pt x="444119" y="520230"/>
                </a:lnTo>
                <a:lnTo>
                  <a:pt x="468312" y="534238"/>
                </a:lnTo>
                <a:lnTo>
                  <a:pt x="494550" y="555853"/>
                </a:lnTo>
                <a:lnTo>
                  <a:pt x="521449" y="576656"/>
                </a:lnTo>
                <a:lnTo>
                  <a:pt x="549008" y="596582"/>
                </a:lnTo>
                <a:lnTo>
                  <a:pt x="577227" y="615619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2" name="Google Shape;362;p48"/>
          <p:cNvSpPr/>
          <p:nvPr/>
        </p:nvSpPr>
        <p:spPr>
          <a:xfrm>
            <a:off x="441673" y="4681725"/>
            <a:ext cx="211493" cy="242697"/>
          </a:xfrm>
          <a:custGeom>
            <a:rect b="b" l="l" r="r" t="t"/>
            <a:pathLst>
              <a:path extrusionOk="0" h="533400" w="464819">
                <a:moveTo>
                  <a:pt x="464425" y="0"/>
                </a:moveTo>
                <a:lnTo>
                  <a:pt x="371182" y="0"/>
                </a:lnTo>
                <a:lnTo>
                  <a:pt x="370951" y="354305"/>
                </a:lnTo>
                <a:lnTo>
                  <a:pt x="371077" y="412982"/>
                </a:lnTo>
                <a:lnTo>
                  <a:pt x="364334" y="414636"/>
                </a:lnTo>
                <a:lnTo>
                  <a:pt x="361988" y="410186"/>
                </a:lnTo>
                <a:lnTo>
                  <a:pt x="145629" y="0"/>
                </a:lnTo>
                <a:lnTo>
                  <a:pt x="0" y="0"/>
                </a:lnTo>
                <a:lnTo>
                  <a:pt x="0" y="532800"/>
                </a:lnTo>
                <a:lnTo>
                  <a:pt x="95902" y="532800"/>
                </a:lnTo>
                <a:lnTo>
                  <a:pt x="96055" y="266677"/>
                </a:lnTo>
                <a:lnTo>
                  <a:pt x="95463" y="104876"/>
                </a:lnTo>
                <a:lnTo>
                  <a:pt x="102185" y="103295"/>
                </a:lnTo>
                <a:lnTo>
                  <a:pt x="331215" y="532800"/>
                </a:lnTo>
                <a:lnTo>
                  <a:pt x="464425" y="532800"/>
                </a:lnTo>
                <a:lnTo>
                  <a:pt x="464425" y="0"/>
                </a:lnTo>
                <a:close/>
              </a:path>
            </a:pathLst>
          </a:custGeom>
          <a:solidFill>
            <a:srgbClr val="021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3" name="Google Shape;363;p48"/>
          <p:cNvSpPr txBox="1"/>
          <p:nvPr>
            <p:ph type="title"/>
          </p:nvPr>
        </p:nvSpPr>
        <p:spPr>
          <a:xfrm>
            <a:off x="435880" y="400275"/>
            <a:ext cx="6926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Pattern of Life Analysis</a:t>
            </a:r>
            <a:endParaRPr sz="2300"/>
          </a:p>
        </p:txBody>
      </p:sp>
      <p:grpSp>
        <p:nvGrpSpPr>
          <p:cNvPr id="364" name="Google Shape;364;p48"/>
          <p:cNvGrpSpPr/>
          <p:nvPr/>
        </p:nvGrpSpPr>
        <p:grpSpPr>
          <a:xfrm>
            <a:off x="0" y="2"/>
            <a:ext cx="9141901" cy="5139738"/>
            <a:chOff x="0" y="5"/>
            <a:chExt cx="20100925" cy="11301095"/>
          </a:xfrm>
        </p:grpSpPr>
        <p:sp>
          <p:nvSpPr>
            <p:cNvPr id="365" name="Google Shape;365;p48"/>
            <p:cNvSpPr/>
            <p:nvPr/>
          </p:nvSpPr>
          <p:spPr>
            <a:xfrm>
              <a:off x="0" y="5"/>
              <a:ext cx="20100925" cy="11301095"/>
            </a:xfrm>
            <a:custGeom>
              <a:rect b="b" l="l" r="r" t="t"/>
              <a:pathLst>
                <a:path extrusionOk="0" h="11301095" w="20100925">
                  <a:moveTo>
                    <a:pt x="20100481" y="10021125"/>
                  </a:moveTo>
                  <a:lnTo>
                    <a:pt x="712203" y="10021125"/>
                  </a:lnTo>
                  <a:lnTo>
                    <a:pt x="712203" y="0"/>
                  </a:lnTo>
                  <a:lnTo>
                    <a:pt x="701814" y="0"/>
                  </a:lnTo>
                  <a:lnTo>
                    <a:pt x="701814" y="10021125"/>
                  </a:lnTo>
                  <a:lnTo>
                    <a:pt x="0" y="10021125"/>
                  </a:lnTo>
                  <a:lnTo>
                    <a:pt x="0" y="10031501"/>
                  </a:lnTo>
                  <a:lnTo>
                    <a:pt x="701814" y="10031501"/>
                  </a:lnTo>
                  <a:lnTo>
                    <a:pt x="701814" y="11300600"/>
                  </a:lnTo>
                  <a:lnTo>
                    <a:pt x="712203" y="11300600"/>
                  </a:lnTo>
                  <a:lnTo>
                    <a:pt x="712203" y="10031501"/>
                  </a:lnTo>
                  <a:lnTo>
                    <a:pt x="20100481" y="10031501"/>
                  </a:lnTo>
                  <a:lnTo>
                    <a:pt x="20100481" y="10021125"/>
                  </a:lnTo>
                  <a:close/>
                </a:path>
              </a:pathLst>
            </a:custGeom>
            <a:solidFill>
              <a:srgbClr val="021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366" name="Google Shape;366;p48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73"/>
                  </a:moveTo>
                  <a:lnTo>
                    <a:pt x="0" y="221373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73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50"/>
                  </a:lnTo>
                  <a:lnTo>
                    <a:pt x="170332" y="603250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24"/>
                  </a:lnTo>
                  <a:lnTo>
                    <a:pt x="206959" y="623824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85"/>
                  </a:lnTo>
                  <a:lnTo>
                    <a:pt x="280187" y="165785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5993"/>
                  </a:moveTo>
                  <a:lnTo>
                    <a:pt x="292950" y="555993"/>
                  </a:lnTo>
                  <a:lnTo>
                    <a:pt x="292950" y="649008"/>
                  </a:lnTo>
                  <a:lnTo>
                    <a:pt x="316801" y="649008"/>
                  </a:lnTo>
                  <a:lnTo>
                    <a:pt x="316801" y="555993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50" y="263080"/>
                  </a:lnTo>
                  <a:lnTo>
                    <a:pt x="292950" y="400926"/>
                  </a:lnTo>
                  <a:lnTo>
                    <a:pt x="316801" y="400926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28"/>
                  </a:moveTo>
                  <a:lnTo>
                    <a:pt x="292950" y="1828"/>
                  </a:lnTo>
                  <a:lnTo>
                    <a:pt x="292950" y="97993"/>
                  </a:lnTo>
                  <a:lnTo>
                    <a:pt x="316801" y="97993"/>
                  </a:lnTo>
                  <a:lnTo>
                    <a:pt x="316801" y="1828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5993"/>
                  </a:moveTo>
                  <a:lnTo>
                    <a:pt x="365709" y="555993"/>
                  </a:lnTo>
                  <a:lnTo>
                    <a:pt x="365709" y="649008"/>
                  </a:lnTo>
                  <a:lnTo>
                    <a:pt x="389559" y="649008"/>
                  </a:lnTo>
                  <a:lnTo>
                    <a:pt x="389559" y="555993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09" y="263080"/>
                  </a:lnTo>
                  <a:lnTo>
                    <a:pt x="365709" y="400926"/>
                  </a:lnTo>
                  <a:lnTo>
                    <a:pt x="389559" y="400926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28"/>
                  </a:moveTo>
                  <a:lnTo>
                    <a:pt x="365709" y="1828"/>
                  </a:lnTo>
                  <a:lnTo>
                    <a:pt x="365709" y="97993"/>
                  </a:lnTo>
                  <a:lnTo>
                    <a:pt x="389559" y="97993"/>
                  </a:lnTo>
                  <a:lnTo>
                    <a:pt x="389559" y="1828"/>
                  </a:lnTo>
                  <a:close/>
                </a:path>
                <a:path extrusionOk="0" h="652779" w="682625">
                  <a:moveTo>
                    <a:pt x="426186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86" y="644385"/>
                  </a:lnTo>
                  <a:lnTo>
                    <a:pt x="426186" y="475399"/>
                  </a:lnTo>
                  <a:close/>
                </a:path>
                <a:path extrusionOk="0" h="652779" w="682625">
                  <a:moveTo>
                    <a:pt x="426186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86" y="373684"/>
                  </a:lnTo>
                  <a:lnTo>
                    <a:pt x="426186" y="284746"/>
                  </a:lnTo>
                  <a:close/>
                </a:path>
                <a:path extrusionOk="0" h="652779" w="682625">
                  <a:moveTo>
                    <a:pt x="426186" y="5715"/>
                  </a:moveTo>
                  <a:lnTo>
                    <a:pt x="402336" y="5715"/>
                  </a:lnTo>
                  <a:lnTo>
                    <a:pt x="402336" y="165785"/>
                  </a:lnTo>
                  <a:lnTo>
                    <a:pt x="426186" y="165785"/>
                  </a:lnTo>
                  <a:lnTo>
                    <a:pt x="426186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27" y="27952"/>
                  </a:moveTo>
                  <a:lnTo>
                    <a:pt x="475576" y="27952"/>
                  </a:lnTo>
                  <a:lnTo>
                    <a:pt x="475576" y="623824"/>
                  </a:lnTo>
                  <a:lnTo>
                    <a:pt x="499427" y="623824"/>
                  </a:lnTo>
                  <a:lnTo>
                    <a:pt x="499427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50"/>
                  </a:lnTo>
                  <a:lnTo>
                    <a:pt x="536041" y="603250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82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82" y="547103"/>
                  </a:lnTo>
                  <a:lnTo>
                    <a:pt x="609282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73"/>
                  </a:moveTo>
                  <a:lnTo>
                    <a:pt x="658672" y="221373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73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367" name="Google Shape;367;p48"/>
            <p:cNvSpPr/>
            <p:nvPr/>
          </p:nvSpPr>
          <p:spPr>
            <a:xfrm>
              <a:off x="19104406" y="10239470"/>
              <a:ext cx="682625" cy="652779"/>
            </a:xfrm>
            <a:custGeom>
              <a:rect b="b" l="l" r="r" t="t"/>
              <a:pathLst>
                <a:path extrusionOk="0" h="652779" w="682625">
                  <a:moveTo>
                    <a:pt x="23850" y="221386"/>
                  </a:moveTo>
                  <a:lnTo>
                    <a:pt x="0" y="221386"/>
                  </a:lnTo>
                  <a:lnTo>
                    <a:pt x="0" y="397586"/>
                  </a:lnTo>
                  <a:lnTo>
                    <a:pt x="23850" y="397586"/>
                  </a:lnTo>
                  <a:lnTo>
                    <a:pt x="23850" y="221386"/>
                  </a:lnTo>
                  <a:close/>
                </a:path>
                <a:path extrusionOk="0" h="652779" w="682625">
                  <a:moveTo>
                    <a:pt x="60464" y="153009"/>
                  </a:moveTo>
                  <a:lnTo>
                    <a:pt x="36614" y="153009"/>
                  </a:lnTo>
                  <a:lnTo>
                    <a:pt x="36614" y="499859"/>
                  </a:lnTo>
                  <a:lnTo>
                    <a:pt x="60464" y="499859"/>
                  </a:lnTo>
                  <a:lnTo>
                    <a:pt x="60464" y="153009"/>
                  </a:lnTo>
                  <a:close/>
                </a:path>
                <a:path extrusionOk="0" h="652779" w="682625">
                  <a:moveTo>
                    <a:pt x="97091" y="103543"/>
                  </a:moveTo>
                  <a:lnTo>
                    <a:pt x="73240" y="103543"/>
                  </a:lnTo>
                  <a:lnTo>
                    <a:pt x="73240" y="547103"/>
                  </a:lnTo>
                  <a:lnTo>
                    <a:pt x="97091" y="547103"/>
                  </a:lnTo>
                  <a:lnTo>
                    <a:pt x="97091" y="103543"/>
                  </a:lnTo>
                  <a:close/>
                </a:path>
                <a:path extrusionOk="0" h="652779" w="682625">
                  <a:moveTo>
                    <a:pt x="133718" y="72415"/>
                  </a:moveTo>
                  <a:lnTo>
                    <a:pt x="109855" y="72415"/>
                  </a:lnTo>
                  <a:lnTo>
                    <a:pt x="109855" y="580453"/>
                  </a:lnTo>
                  <a:lnTo>
                    <a:pt x="133718" y="580453"/>
                  </a:lnTo>
                  <a:lnTo>
                    <a:pt x="133718" y="72415"/>
                  </a:lnTo>
                  <a:close/>
                </a:path>
                <a:path extrusionOk="0" h="652779" w="682625">
                  <a:moveTo>
                    <a:pt x="170332" y="47955"/>
                  </a:moveTo>
                  <a:lnTo>
                    <a:pt x="146481" y="47955"/>
                  </a:lnTo>
                  <a:lnTo>
                    <a:pt x="146481" y="603237"/>
                  </a:lnTo>
                  <a:lnTo>
                    <a:pt x="170332" y="603237"/>
                  </a:lnTo>
                  <a:lnTo>
                    <a:pt x="170332" y="47955"/>
                  </a:lnTo>
                  <a:close/>
                </a:path>
                <a:path extrusionOk="0" h="652779" w="682625">
                  <a:moveTo>
                    <a:pt x="206959" y="27952"/>
                  </a:moveTo>
                  <a:lnTo>
                    <a:pt x="183108" y="27952"/>
                  </a:lnTo>
                  <a:lnTo>
                    <a:pt x="183108" y="623811"/>
                  </a:lnTo>
                  <a:lnTo>
                    <a:pt x="206959" y="623811"/>
                  </a:lnTo>
                  <a:lnTo>
                    <a:pt x="206959" y="27952"/>
                  </a:lnTo>
                  <a:close/>
                </a:path>
                <a:path extrusionOk="0" h="652779" w="682625">
                  <a:moveTo>
                    <a:pt x="243573" y="399249"/>
                  </a:moveTo>
                  <a:lnTo>
                    <a:pt x="219722" y="399249"/>
                  </a:lnTo>
                  <a:lnTo>
                    <a:pt x="219722" y="634377"/>
                  </a:lnTo>
                  <a:lnTo>
                    <a:pt x="243573" y="634377"/>
                  </a:lnTo>
                  <a:lnTo>
                    <a:pt x="243573" y="399249"/>
                  </a:lnTo>
                  <a:close/>
                </a:path>
                <a:path extrusionOk="0" h="652779" w="682625">
                  <a:moveTo>
                    <a:pt x="243573" y="14605"/>
                  </a:moveTo>
                  <a:lnTo>
                    <a:pt x="219722" y="14605"/>
                  </a:lnTo>
                  <a:lnTo>
                    <a:pt x="219722" y="244170"/>
                  </a:lnTo>
                  <a:lnTo>
                    <a:pt x="243573" y="244170"/>
                  </a:lnTo>
                  <a:lnTo>
                    <a:pt x="243573" y="14605"/>
                  </a:lnTo>
                  <a:close/>
                </a:path>
                <a:path extrusionOk="0" h="652779" w="682625">
                  <a:moveTo>
                    <a:pt x="280187" y="475399"/>
                  </a:moveTo>
                  <a:lnTo>
                    <a:pt x="256336" y="475399"/>
                  </a:lnTo>
                  <a:lnTo>
                    <a:pt x="256336" y="644385"/>
                  </a:lnTo>
                  <a:lnTo>
                    <a:pt x="280187" y="644385"/>
                  </a:lnTo>
                  <a:lnTo>
                    <a:pt x="280187" y="475399"/>
                  </a:lnTo>
                  <a:close/>
                </a:path>
                <a:path extrusionOk="0" h="652779" w="682625">
                  <a:moveTo>
                    <a:pt x="280187" y="284746"/>
                  </a:moveTo>
                  <a:lnTo>
                    <a:pt x="256336" y="284746"/>
                  </a:lnTo>
                  <a:lnTo>
                    <a:pt x="256336" y="373684"/>
                  </a:lnTo>
                  <a:lnTo>
                    <a:pt x="280187" y="373684"/>
                  </a:lnTo>
                  <a:lnTo>
                    <a:pt x="280187" y="284746"/>
                  </a:lnTo>
                  <a:close/>
                </a:path>
                <a:path extrusionOk="0" h="652779" w="682625">
                  <a:moveTo>
                    <a:pt x="280187" y="5715"/>
                  </a:moveTo>
                  <a:lnTo>
                    <a:pt x="256336" y="5715"/>
                  </a:lnTo>
                  <a:lnTo>
                    <a:pt x="256336" y="165798"/>
                  </a:lnTo>
                  <a:lnTo>
                    <a:pt x="280187" y="165798"/>
                  </a:lnTo>
                  <a:lnTo>
                    <a:pt x="280187" y="5715"/>
                  </a:lnTo>
                  <a:close/>
                </a:path>
                <a:path extrusionOk="0" h="652779" w="682625">
                  <a:moveTo>
                    <a:pt x="316801" y="556006"/>
                  </a:moveTo>
                  <a:lnTo>
                    <a:pt x="292963" y="556006"/>
                  </a:lnTo>
                  <a:lnTo>
                    <a:pt x="292963" y="649008"/>
                  </a:lnTo>
                  <a:lnTo>
                    <a:pt x="316801" y="649008"/>
                  </a:lnTo>
                  <a:lnTo>
                    <a:pt x="316801" y="556006"/>
                  </a:lnTo>
                  <a:close/>
                </a:path>
                <a:path extrusionOk="0" h="652779" w="682625">
                  <a:moveTo>
                    <a:pt x="316801" y="263080"/>
                  </a:moveTo>
                  <a:lnTo>
                    <a:pt x="292963" y="263080"/>
                  </a:lnTo>
                  <a:lnTo>
                    <a:pt x="292963" y="400913"/>
                  </a:lnTo>
                  <a:lnTo>
                    <a:pt x="316801" y="400913"/>
                  </a:lnTo>
                  <a:lnTo>
                    <a:pt x="316801" y="263080"/>
                  </a:lnTo>
                  <a:close/>
                </a:path>
                <a:path extrusionOk="0" h="652779" w="682625">
                  <a:moveTo>
                    <a:pt x="316801" y="1816"/>
                  </a:moveTo>
                  <a:lnTo>
                    <a:pt x="292963" y="1816"/>
                  </a:lnTo>
                  <a:lnTo>
                    <a:pt x="292963" y="97993"/>
                  </a:lnTo>
                  <a:lnTo>
                    <a:pt x="316801" y="97993"/>
                  </a:lnTo>
                  <a:lnTo>
                    <a:pt x="316801" y="1816"/>
                  </a:lnTo>
                  <a:close/>
                </a:path>
                <a:path extrusionOk="0" h="652779" w="682625">
                  <a:moveTo>
                    <a:pt x="353529" y="600494"/>
                  </a:moveTo>
                  <a:lnTo>
                    <a:pt x="329679" y="600494"/>
                  </a:lnTo>
                  <a:lnTo>
                    <a:pt x="329679" y="652373"/>
                  </a:lnTo>
                  <a:lnTo>
                    <a:pt x="353529" y="652373"/>
                  </a:lnTo>
                  <a:lnTo>
                    <a:pt x="353529" y="600494"/>
                  </a:lnTo>
                  <a:close/>
                </a:path>
                <a:path extrusionOk="0" h="652779" w="682625">
                  <a:moveTo>
                    <a:pt x="353529" y="232498"/>
                  </a:moveTo>
                  <a:lnTo>
                    <a:pt x="329679" y="232498"/>
                  </a:lnTo>
                  <a:lnTo>
                    <a:pt x="329679" y="431482"/>
                  </a:lnTo>
                  <a:lnTo>
                    <a:pt x="353529" y="431482"/>
                  </a:lnTo>
                  <a:lnTo>
                    <a:pt x="353529" y="232498"/>
                  </a:lnTo>
                  <a:close/>
                </a:path>
                <a:path extrusionOk="0" h="652779" w="682625">
                  <a:moveTo>
                    <a:pt x="353529" y="0"/>
                  </a:moveTo>
                  <a:lnTo>
                    <a:pt x="329679" y="0"/>
                  </a:lnTo>
                  <a:lnTo>
                    <a:pt x="329679" y="51879"/>
                  </a:lnTo>
                  <a:lnTo>
                    <a:pt x="353529" y="51879"/>
                  </a:lnTo>
                  <a:lnTo>
                    <a:pt x="353529" y="0"/>
                  </a:lnTo>
                  <a:close/>
                </a:path>
                <a:path extrusionOk="0" h="652779" w="682625">
                  <a:moveTo>
                    <a:pt x="389559" y="556006"/>
                  </a:moveTo>
                  <a:lnTo>
                    <a:pt x="365721" y="556006"/>
                  </a:lnTo>
                  <a:lnTo>
                    <a:pt x="365721" y="649008"/>
                  </a:lnTo>
                  <a:lnTo>
                    <a:pt x="389559" y="649008"/>
                  </a:lnTo>
                  <a:lnTo>
                    <a:pt x="389559" y="556006"/>
                  </a:lnTo>
                  <a:close/>
                </a:path>
                <a:path extrusionOk="0" h="652779" w="682625">
                  <a:moveTo>
                    <a:pt x="389559" y="263080"/>
                  </a:moveTo>
                  <a:lnTo>
                    <a:pt x="365721" y="263080"/>
                  </a:lnTo>
                  <a:lnTo>
                    <a:pt x="365721" y="400913"/>
                  </a:lnTo>
                  <a:lnTo>
                    <a:pt x="389559" y="400913"/>
                  </a:lnTo>
                  <a:lnTo>
                    <a:pt x="389559" y="263080"/>
                  </a:lnTo>
                  <a:close/>
                </a:path>
                <a:path extrusionOk="0" h="652779" w="682625">
                  <a:moveTo>
                    <a:pt x="389559" y="1816"/>
                  </a:moveTo>
                  <a:lnTo>
                    <a:pt x="365721" y="1816"/>
                  </a:lnTo>
                  <a:lnTo>
                    <a:pt x="365721" y="97993"/>
                  </a:lnTo>
                  <a:lnTo>
                    <a:pt x="389559" y="97993"/>
                  </a:lnTo>
                  <a:lnTo>
                    <a:pt x="389559" y="1816"/>
                  </a:lnTo>
                  <a:close/>
                </a:path>
                <a:path extrusionOk="0" h="652779" w="682625">
                  <a:moveTo>
                    <a:pt x="426173" y="475399"/>
                  </a:moveTo>
                  <a:lnTo>
                    <a:pt x="402336" y="475399"/>
                  </a:lnTo>
                  <a:lnTo>
                    <a:pt x="402336" y="644385"/>
                  </a:lnTo>
                  <a:lnTo>
                    <a:pt x="426173" y="644385"/>
                  </a:lnTo>
                  <a:lnTo>
                    <a:pt x="426173" y="475399"/>
                  </a:lnTo>
                  <a:close/>
                </a:path>
                <a:path extrusionOk="0" h="652779" w="682625">
                  <a:moveTo>
                    <a:pt x="426173" y="284746"/>
                  </a:moveTo>
                  <a:lnTo>
                    <a:pt x="402336" y="284746"/>
                  </a:lnTo>
                  <a:lnTo>
                    <a:pt x="402336" y="373684"/>
                  </a:lnTo>
                  <a:lnTo>
                    <a:pt x="426173" y="373684"/>
                  </a:lnTo>
                  <a:lnTo>
                    <a:pt x="426173" y="284746"/>
                  </a:lnTo>
                  <a:close/>
                </a:path>
                <a:path extrusionOk="0" h="652779" w="682625">
                  <a:moveTo>
                    <a:pt x="426173" y="5715"/>
                  </a:moveTo>
                  <a:lnTo>
                    <a:pt x="402336" y="5715"/>
                  </a:lnTo>
                  <a:lnTo>
                    <a:pt x="402336" y="165798"/>
                  </a:lnTo>
                  <a:lnTo>
                    <a:pt x="426173" y="165798"/>
                  </a:lnTo>
                  <a:lnTo>
                    <a:pt x="426173" y="5715"/>
                  </a:lnTo>
                  <a:close/>
                </a:path>
                <a:path extrusionOk="0" h="652779" w="682625">
                  <a:moveTo>
                    <a:pt x="462800" y="399249"/>
                  </a:moveTo>
                  <a:lnTo>
                    <a:pt x="438950" y="399249"/>
                  </a:lnTo>
                  <a:lnTo>
                    <a:pt x="438950" y="634377"/>
                  </a:lnTo>
                  <a:lnTo>
                    <a:pt x="462800" y="634377"/>
                  </a:lnTo>
                  <a:lnTo>
                    <a:pt x="462800" y="399249"/>
                  </a:lnTo>
                  <a:close/>
                </a:path>
                <a:path extrusionOk="0" h="652779" w="682625">
                  <a:moveTo>
                    <a:pt x="462800" y="14605"/>
                  </a:moveTo>
                  <a:lnTo>
                    <a:pt x="438950" y="14605"/>
                  </a:lnTo>
                  <a:lnTo>
                    <a:pt x="438950" y="244170"/>
                  </a:lnTo>
                  <a:lnTo>
                    <a:pt x="462800" y="244170"/>
                  </a:lnTo>
                  <a:lnTo>
                    <a:pt x="462800" y="14605"/>
                  </a:lnTo>
                  <a:close/>
                </a:path>
                <a:path extrusionOk="0" h="652779" w="682625">
                  <a:moveTo>
                    <a:pt x="499414" y="27952"/>
                  </a:moveTo>
                  <a:lnTo>
                    <a:pt x="475564" y="27952"/>
                  </a:lnTo>
                  <a:lnTo>
                    <a:pt x="475564" y="623811"/>
                  </a:lnTo>
                  <a:lnTo>
                    <a:pt x="499414" y="623811"/>
                  </a:lnTo>
                  <a:lnTo>
                    <a:pt x="499414" y="27952"/>
                  </a:lnTo>
                  <a:close/>
                </a:path>
                <a:path extrusionOk="0" h="652779" w="682625">
                  <a:moveTo>
                    <a:pt x="536041" y="47955"/>
                  </a:moveTo>
                  <a:lnTo>
                    <a:pt x="512191" y="47955"/>
                  </a:lnTo>
                  <a:lnTo>
                    <a:pt x="512191" y="603237"/>
                  </a:lnTo>
                  <a:lnTo>
                    <a:pt x="536041" y="603237"/>
                  </a:lnTo>
                  <a:lnTo>
                    <a:pt x="536041" y="47955"/>
                  </a:lnTo>
                  <a:close/>
                </a:path>
                <a:path extrusionOk="0" h="652779" w="682625">
                  <a:moveTo>
                    <a:pt x="572668" y="72415"/>
                  </a:moveTo>
                  <a:lnTo>
                    <a:pt x="548805" y="72415"/>
                  </a:lnTo>
                  <a:lnTo>
                    <a:pt x="548805" y="580453"/>
                  </a:lnTo>
                  <a:lnTo>
                    <a:pt x="572668" y="580453"/>
                  </a:lnTo>
                  <a:lnTo>
                    <a:pt x="572668" y="72415"/>
                  </a:lnTo>
                  <a:close/>
                </a:path>
                <a:path extrusionOk="0" h="652779" w="682625">
                  <a:moveTo>
                    <a:pt x="609295" y="103543"/>
                  </a:moveTo>
                  <a:lnTo>
                    <a:pt x="585431" y="103543"/>
                  </a:lnTo>
                  <a:lnTo>
                    <a:pt x="585431" y="547103"/>
                  </a:lnTo>
                  <a:lnTo>
                    <a:pt x="609295" y="547103"/>
                  </a:lnTo>
                  <a:lnTo>
                    <a:pt x="609295" y="103543"/>
                  </a:lnTo>
                  <a:close/>
                </a:path>
                <a:path extrusionOk="0" h="652779" w="682625">
                  <a:moveTo>
                    <a:pt x="645909" y="153009"/>
                  </a:moveTo>
                  <a:lnTo>
                    <a:pt x="622058" y="153009"/>
                  </a:lnTo>
                  <a:lnTo>
                    <a:pt x="622058" y="499859"/>
                  </a:lnTo>
                  <a:lnTo>
                    <a:pt x="645909" y="499859"/>
                  </a:lnTo>
                  <a:lnTo>
                    <a:pt x="645909" y="153009"/>
                  </a:lnTo>
                  <a:close/>
                </a:path>
                <a:path extrusionOk="0" h="652779" w="682625">
                  <a:moveTo>
                    <a:pt x="682523" y="221386"/>
                  </a:moveTo>
                  <a:lnTo>
                    <a:pt x="658672" y="221386"/>
                  </a:lnTo>
                  <a:lnTo>
                    <a:pt x="658672" y="397586"/>
                  </a:lnTo>
                  <a:lnTo>
                    <a:pt x="682523" y="397586"/>
                  </a:lnTo>
                  <a:lnTo>
                    <a:pt x="682523" y="221386"/>
                  </a:lnTo>
                  <a:close/>
                </a:path>
              </a:pathLst>
            </a:custGeom>
            <a:solidFill>
              <a:srgbClr val="D1A5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pic>
        <p:nvPicPr>
          <p:cNvPr id="368" name="Google Shape;3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716" y="1344892"/>
            <a:ext cx="75108" cy="7510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 txBox="1"/>
          <p:nvPr/>
        </p:nvSpPr>
        <p:spPr>
          <a:xfrm>
            <a:off x="763475" y="1193850"/>
            <a:ext cx="3808500" cy="27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Pattern of Life is the identification of normal behaviour over time based on analysis of activity or lack thereof.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Time – when activity occurs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Place – where activity occurs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Routine – what repeats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70" name="Google Shape;3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253" y="400275"/>
            <a:ext cx="2686625" cy="367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